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49EB5A-7009-4F49-BBF3-96780B51BFE3}" v="104" dt="2024-11-20T10:43:15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3149EB5A-7009-4F49-BBF3-96780B51BFE3}"/>
    <pc:docChg chg="custSel addSld delSld modSld">
      <pc:chgData name="Fares Makki" userId="d0c14dd2-ce13-49c4-820b-c6a5e60d5a8d" providerId="ADAL" clId="{3149EB5A-7009-4F49-BBF3-96780B51BFE3}" dt="2024-11-14T15:14:49.199" v="6815" actId="20577"/>
      <pc:docMkLst>
        <pc:docMk/>
      </pc:docMkLst>
      <pc:sldChg chg="addSp delSp modSp mod">
        <pc:chgData name="Fares Makki" userId="d0c14dd2-ce13-49c4-820b-c6a5e60d5a8d" providerId="ADAL" clId="{3149EB5A-7009-4F49-BBF3-96780B51BFE3}" dt="2024-11-13T07:20:46.143" v="198" actId="1076"/>
        <pc:sldMkLst>
          <pc:docMk/>
          <pc:sldMk cId="2190799293" sldId="257"/>
        </pc:sldMkLst>
        <pc:spChg chg="mod">
          <ac:chgData name="Fares Makki" userId="d0c14dd2-ce13-49c4-820b-c6a5e60d5a8d" providerId="ADAL" clId="{3149EB5A-7009-4F49-BBF3-96780B51BFE3}" dt="2024-11-13T07:16:09.983" v="9" actId="20577"/>
          <ac:spMkLst>
            <pc:docMk/>
            <pc:sldMk cId="2190799293" sldId="257"/>
            <ac:spMk id="2" creationId="{4264797F-BACE-4A02-38F0-B5D5167AB89A}"/>
          </ac:spMkLst>
        </pc:spChg>
        <pc:spChg chg="mod">
          <ac:chgData name="Fares Makki" userId="d0c14dd2-ce13-49c4-820b-c6a5e60d5a8d" providerId="ADAL" clId="{3149EB5A-7009-4F49-BBF3-96780B51BFE3}" dt="2024-11-13T07:17:03.022" v="175" actId="20577"/>
          <ac:spMkLst>
            <pc:docMk/>
            <pc:sldMk cId="2190799293" sldId="257"/>
            <ac:spMk id="3" creationId="{BC6F46AB-B9C6-B4E0-A4C4-750BD16F61CE}"/>
          </ac:spMkLst>
        </pc:spChg>
        <pc:spChg chg="add mod">
          <ac:chgData name="Fares Makki" userId="d0c14dd2-ce13-49c4-820b-c6a5e60d5a8d" providerId="ADAL" clId="{3149EB5A-7009-4F49-BBF3-96780B51BFE3}" dt="2024-11-13T07:19:30.971" v="184" actId="208"/>
          <ac:spMkLst>
            <pc:docMk/>
            <pc:sldMk cId="2190799293" sldId="257"/>
            <ac:spMk id="4" creationId="{2C0015CC-DD2D-CA29-7A1B-154A93D645F6}"/>
          </ac:spMkLst>
        </pc:spChg>
        <pc:spChg chg="add mod">
          <ac:chgData name="Fares Makki" userId="d0c14dd2-ce13-49c4-820b-c6a5e60d5a8d" providerId="ADAL" clId="{3149EB5A-7009-4F49-BBF3-96780B51BFE3}" dt="2024-11-13T07:19:49.272" v="187" actId="14100"/>
          <ac:spMkLst>
            <pc:docMk/>
            <pc:sldMk cId="2190799293" sldId="257"/>
            <ac:spMk id="5" creationId="{7E14A733-0E31-24F2-7461-6D4FD284FF7A}"/>
          </ac:spMkLst>
        </pc:spChg>
        <pc:spChg chg="add mod">
          <ac:chgData name="Fares Makki" userId="d0c14dd2-ce13-49c4-820b-c6a5e60d5a8d" providerId="ADAL" clId="{3149EB5A-7009-4F49-BBF3-96780B51BFE3}" dt="2024-11-13T07:20:03.172" v="189" actId="1076"/>
          <ac:spMkLst>
            <pc:docMk/>
            <pc:sldMk cId="2190799293" sldId="257"/>
            <ac:spMk id="6" creationId="{38701041-B9A2-15CD-AAB0-42BC684BCFFE}"/>
          </ac:spMkLst>
        </pc:spChg>
        <pc:spChg chg="add mod">
          <ac:chgData name="Fares Makki" userId="d0c14dd2-ce13-49c4-820b-c6a5e60d5a8d" providerId="ADAL" clId="{3149EB5A-7009-4F49-BBF3-96780B51BFE3}" dt="2024-11-13T07:20:28.683" v="193" actId="1076"/>
          <ac:spMkLst>
            <pc:docMk/>
            <pc:sldMk cId="2190799293" sldId="257"/>
            <ac:spMk id="7" creationId="{A27E888A-5544-5E45-3286-4263F49A3145}"/>
          </ac:spMkLst>
        </pc:spChg>
        <pc:spChg chg="add del mod">
          <ac:chgData name="Fares Makki" userId="d0c14dd2-ce13-49c4-820b-c6a5e60d5a8d" providerId="ADAL" clId="{3149EB5A-7009-4F49-BBF3-96780B51BFE3}" dt="2024-11-13T07:20:39.942" v="196" actId="478"/>
          <ac:spMkLst>
            <pc:docMk/>
            <pc:sldMk cId="2190799293" sldId="257"/>
            <ac:spMk id="8" creationId="{13B4DD5B-E101-30D2-F3D7-1398F891705E}"/>
          </ac:spMkLst>
        </pc:spChg>
        <pc:picChg chg="add mod">
          <ac:chgData name="Fares Makki" userId="d0c14dd2-ce13-49c4-820b-c6a5e60d5a8d" providerId="ADAL" clId="{3149EB5A-7009-4F49-BBF3-96780B51BFE3}" dt="2024-11-13T07:20:46.143" v="198" actId="1076"/>
          <ac:picMkLst>
            <pc:docMk/>
            <pc:sldMk cId="2190799293" sldId="257"/>
            <ac:picMk id="1026" creationId="{9FB08E76-2617-6082-8416-9DF8762D50D0}"/>
          </ac:picMkLst>
        </pc:picChg>
      </pc:sldChg>
      <pc:sldChg chg="modSp new mod modNotesTx">
        <pc:chgData name="Fares Makki" userId="d0c14dd2-ce13-49c4-820b-c6a5e60d5a8d" providerId="ADAL" clId="{3149EB5A-7009-4F49-BBF3-96780B51BFE3}" dt="2024-11-13T07:30:38.162" v="623" actId="20577"/>
        <pc:sldMkLst>
          <pc:docMk/>
          <pc:sldMk cId="2222820807" sldId="258"/>
        </pc:sldMkLst>
        <pc:spChg chg="mod">
          <ac:chgData name="Fares Makki" userId="d0c14dd2-ce13-49c4-820b-c6a5e60d5a8d" providerId="ADAL" clId="{3149EB5A-7009-4F49-BBF3-96780B51BFE3}" dt="2024-11-13T07:23:59.002" v="221" actId="20577"/>
          <ac:spMkLst>
            <pc:docMk/>
            <pc:sldMk cId="2222820807" sldId="258"/>
            <ac:spMk id="2" creationId="{F28B92A3-81D6-C700-02C5-73215C417A8F}"/>
          </ac:spMkLst>
        </pc:spChg>
      </pc:sldChg>
      <pc:sldChg chg="modSp new mod modNotesTx">
        <pc:chgData name="Fares Makki" userId="d0c14dd2-ce13-49c4-820b-c6a5e60d5a8d" providerId="ADAL" clId="{3149EB5A-7009-4F49-BBF3-96780B51BFE3}" dt="2024-11-13T07:34:52.242" v="1000" actId="20577"/>
        <pc:sldMkLst>
          <pc:docMk/>
          <pc:sldMk cId="1280570987" sldId="259"/>
        </pc:sldMkLst>
        <pc:spChg chg="mod">
          <ac:chgData name="Fares Makki" userId="d0c14dd2-ce13-49c4-820b-c6a5e60d5a8d" providerId="ADAL" clId="{3149EB5A-7009-4F49-BBF3-96780B51BFE3}" dt="2024-11-13T07:30:51.506" v="635" actId="20577"/>
          <ac:spMkLst>
            <pc:docMk/>
            <pc:sldMk cId="1280570987" sldId="259"/>
            <ac:spMk id="2" creationId="{AC4556D4-8D41-E5F9-68F3-F4DC6E6AA415}"/>
          </ac:spMkLst>
        </pc:spChg>
        <pc:spChg chg="mod">
          <ac:chgData name="Fares Makki" userId="d0c14dd2-ce13-49c4-820b-c6a5e60d5a8d" providerId="ADAL" clId="{3149EB5A-7009-4F49-BBF3-96780B51BFE3}" dt="2024-11-13T07:33:41.842" v="846" actId="20577"/>
          <ac:spMkLst>
            <pc:docMk/>
            <pc:sldMk cId="1280570987" sldId="259"/>
            <ac:spMk id="3" creationId="{FA7E0A11-0172-AD00-6469-D6B451629E29}"/>
          </ac:spMkLst>
        </pc:spChg>
      </pc:sldChg>
      <pc:sldChg chg="addSp delSp modSp new mod">
        <pc:chgData name="Fares Makki" userId="d0c14dd2-ce13-49c4-820b-c6a5e60d5a8d" providerId="ADAL" clId="{3149EB5A-7009-4F49-BBF3-96780B51BFE3}" dt="2024-11-13T08:15:38.350" v="1565" actId="27636"/>
        <pc:sldMkLst>
          <pc:docMk/>
          <pc:sldMk cId="3108942680" sldId="260"/>
        </pc:sldMkLst>
        <pc:spChg chg="mod">
          <ac:chgData name="Fares Makki" userId="d0c14dd2-ce13-49c4-820b-c6a5e60d5a8d" providerId="ADAL" clId="{3149EB5A-7009-4F49-BBF3-96780B51BFE3}" dt="2024-11-13T07:35:22.462" v="1010" actId="20577"/>
          <ac:spMkLst>
            <pc:docMk/>
            <pc:sldMk cId="3108942680" sldId="260"/>
            <ac:spMk id="2" creationId="{A39FFBDC-7AD7-0000-6813-C0B92C9F3D26}"/>
          </ac:spMkLst>
        </pc:spChg>
        <pc:spChg chg="mod">
          <ac:chgData name="Fares Makki" userId="d0c14dd2-ce13-49c4-820b-c6a5e60d5a8d" providerId="ADAL" clId="{3149EB5A-7009-4F49-BBF3-96780B51BFE3}" dt="2024-11-13T08:15:38.350" v="1565" actId="27636"/>
          <ac:spMkLst>
            <pc:docMk/>
            <pc:sldMk cId="3108942680" sldId="260"/>
            <ac:spMk id="3" creationId="{FA56028A-DB17-424E-D920-AA38E7A0C1A9}"/>
          </ac:spMkLst>
        </pc:spChg>
        <pc:spChg chg="add del mod">
          <ac:chgData name="Fares Makki" userId="d0c14dd2-ce13-49c4-820b-c6a5e60d5a8d" providerId="ADAL" clId="{3149EB5A-7009-4F49-BBF3-96780B51BFE3}" dt="2024-11-13T08:14:15.224" v="1535" actId="478"/>
          <ac:spMkLst>
            <pc:docMk/>
            <pc:sldMk cId="3108942680" sldId="260"/>
            <ac:spMk id="6" creationId="{7455B831-2CE5-9F40-796F-ECB674F387CE}"/>
          </ac:spMkLst>
        </pc:spChg>
        <pc:picChg chg="add del mod">
          <ac:chgData name="Fares Makki" userId="d0c14dd2-ce13-49c4-820b-c6a5e60d5a8d" providerId="ADAL" clId="{3149EB5A-7009-4F49-BBF3-96780B51BFE3}" dt="2024-11-13T08:14:10.463" v="1533" actId="478"/>
          <ac:picMkLst>
            <pc:docMk/>
            <pc:sldMk cId="3108942680" sldId="260"/>
            <ac:picMk id="5" creationId="{4C9AD53B-615F-49A6-5B72-5EF2F21069C1}"/>
          </ac:picMkLst>
        </pc:picChg>
        <pc:picChg chg="add mod modCrop">
          <ac:chgData name="Fares Makki" userId="d0c14dd2-ce13-49c4-820b-c6a5e60d5a8d" providerId="ADAL" clId="{3149EB5A-7009-4F49-BBF3-96780B51BFE3}" dt="2024-11-13T08:14:51.010" v="1542" actId="1076"/>
          <ac:picMkLst>
            <pc:docMk/>
            <pc:sldMk cId="3108942680" sldId="260"/>
            <ac:picMk id="8" creationId="{3AE63922-37AF-EE47-11B6-511CD6CCEF12}"/>
          </ac:picMkLst>
        </pc:picChg>
      </pc:sldChg>
      <pc:sldChg chg="addSp modSp new mod modNotesTx">
        <pc:chgData name="Fares Makki" userId="d0c14dd2-ce13-49c4-820b-c6a5e60d5a8d" providerId="ADAL" clId="{3149EB5A-7009-4F49-BBF3-96780B51BFE3}" dt="2024-11-13T08:08:51.392" v="1528" actId="20577"/>
        <pc:sldMkLst>
          <pc:docMk/>
          <pc:sldMk cId="2202359869" sldId="261"/>
        </pc:sldMkLst>
        <pc:spChg chg="mod">
          <ac:chgData name="Fares Makki" userId="d0c14dd2-ce13-49c4-820b-c6a5e60d5a8d" providerId="ADAL" clId="{3149EB5A-7009-4F49-BBF3-96780B51BFE3}" dt="2024-11-13T08:03:51.216" v="1191" actId="20577"/>
          <ac:spMkLst>
            <pc:docMk/>
            <pc:sldMk cId="2202359869" sldId="261"/>
            <ac:spMk id="2" creationId="{AF03820B-5507-EFD5-B53D-D1D94738DE5C}"/>
          </ac:spMkLst>
        </pc:spChg>
        <pc:spChg chg="mod">
          <ac:chgData name="Fares Makki" userId="d0c14dd2-ce13-49c4-820b-c6a5e60d5a8d" providerId="ADAL" clId="{3149EB5A-7009-4F49-BBF3-96780B51BFE3}" dt="2024-11-13T08:08:23.785" v="1459" actId="20577"/>
          <ac:spMkLst>
            <pc:docMk/>
            <pc:sldMk cId="2202359869" sldId="261"/>
            <ac:spMk id="3" creationId="{4B542D16-5107-160C-ED2E-CCA34ED93052}"/>
          </ac:spMkLst>
        </pc:spChg>
        <pc:picChg chg="add mod">
          <ac:chgData name="Fares Makki" userId="d0c14dd2-ce13-49c4-820b-c6a5e60d5a8d" providerId="ADAL" clId="{3149EB5A-7009-4F49-BBF3-96780B51BFE3}" dt="2024-11-13T08:05:45.034" v="1198" actId="1076"/>
          <ac:picMkLst>
            <pc:docMk/>
            <pc:sldMk cId="2202359869" sldId="261"/>
            <ac:picMk id="2050" creationId="{2D5843B6-699F-347A-6821-864A7225F3EB}"/>
          </ac:picMkLst>
        </pc:picChg>
      </pc:sldChg>
      <pc:sldChg chg="modSp new mod modNotesTx">
        <pc:chgData name="Fares Makki" userId="d0c14dd2-ce13-49c4-820b-c6a5e60d5a8d" providerId="ADAL" clId="{3149EB5A-7009-4F49-BBF3-96780B51BFE3}" dt="2024-11-13T08:20:13.848" v="1858" actId="20577"/>
        <pc:sldMkLst>
          <pc:docMk/>
          <pc:sldMk cId="1049718664" sldId="262"/>
        </pc:sldMkLst>
        <pc:spChg chg="mod">
          <ac:chgData name="Fares Makki" userId="d0c14dd2-ce13-49c4-820b-c6a5e60d5a8d" providerId="ADAL" clId="{3149EB5A-7009-4F49-BBF3-96780B51BFE3}" dt="2024-11-13T08:16:13.035" v="1581" actId="20577"/>
          <ac:spMkLst>
            <pc:docMk/>
            <pc:sldMk cId="1049718664" sldId="262"/>
            <ac:spMk id="2" creationId="{A41018A4-B2EB-63F5-38A7-C910BA2C8BCC}"/>
          </ac:spMkLst>
        </pc:spChg>
        <pc:spChg chg="mod">
          <ac:chgData name="Fares Makki" userId="d0c14dd2-ce13-49c4-820b-c6a5e60d5a8d" providerId="ADAL" clId="{3149EB5A-7009-4F49-BBF3-96780B51BFE3}" dt="2024-11-13T08:16:15.848" v="1582" actId="5793"/>
          <ac:spMkLst>
            <pc:docMk/>
            <pc:sldMk cId="1049718664" sldId="262"/>
            <ac:spMk id="3" creationId="{F03BE97E-2F57-3A5B-F63E-67CA6ECCF5B2}"/>
          </ac:spMkLst>
        </pc:spChg>
      </pc:sldChg>
      <pc:sldChg chg="addSp modSp new mod">
        <pc:chgData name="Fares Makki" userId="d0c14dd2-ce13-49c4-820b-c6a5e60d5a8d" providerId="ADAL" clId="{3149EB5A-7009-4F49-BBF3-96780B51BFE3}" dt="2024-11-13T08:26:15.407" v="2118" actId="20577"/>
        <pc:sldMkLst>
          <pc:docMk/>
          <pc:sldMk cId="3413227587" sldId="263"/>
        </pc:sldMkLst>
        <pc:spChg chg="mod">
          <ac:chgData name="Fares Makki" userId="d0c14dd2-ce13-49c4-820b-c6a5e60d5a8d" providerId="ADAL" clId="{3149EB5A-7009-4F49-BBF3-96780B51BFE3}" dt="2024-11-13T08:23:12.792" v="1875" actId="20577"/>
          <ac:spMkLst>
            <pc:docMk/>
            <pc:sldMk cId="3413227587" sldId="263"/>
            <ac:spMk id="2" creationId="{F84B3CBD-5AC8-2292-813F-D0465B49BBE0}"/>
          </ac:spMkLst>
        </pc:spChg>
        <pc:spChg chg="mod">
          <ac:chgData name="Fares Makki" userId="d0c14dd2-ce13-49c4-820b-c6a5e60d5a8d" providerId="ADAL" clId="{3149EB5A-7009-4F49-BBF3-96780B51BFE3}" dt="2024-11-13T08:26:15.407" v="2118" actId="20577"/>
          <ac:spMkLst>
            <pc:docMk/>
            <pc:sldMk cId="3413227587" sldId="263"/>
            <ac:spMk id="3" creationId="{D0DEB188-A83F-8D28-D656-AC289C6BC9DC}"/>
          </ac:spMkLst>
        </pc:spChg>
        <pc:picChg chg="add mod">
          <ac:chgData name="Fares Makki" userId="d0c14dd2-ce13-49c4-820b-c6a5e60d5a8d" providerId="ADAL" clId="{3149EB5A-7009-4F49-BBF3-96780B51BFE3}" dt="2024-11-13T08:24:15.273" v="1880" actId="1076"/>
          <ac:picMkLst>
            <pc:docMk/>
            <pc:sldMk cId="3413227587" sldId="263"/>
            <ac:picMk id="3074" creationId="{65A8DD88-6253-EF46-406E-D4EDA4658C2F}"/>
          </ac:picMkLst>
        </pc:picChg>
      </pc:sldChg>
      <pc:sldChg chg="addSp modSp new mod">
        <pc:chgData name="Fares Makki" userId="d0c14dd2-ce13-49c4-820b-c6a5e60d5a8d" providerId="ADAL" clId="{3149EB5A-7009-4F49-BBF3-96780B51BFE3}" dt="2024-11-13T08:35:14.218" v="2544" actId="1076"/>
        <pc:sldMkLst>
          <pc:docMk/>
          <pc:sldMk cId="2564014691" sldId="264"/>
        </pc:sldMkLst>
        <pc:spChg chg="mod">
          <ac:chgData name="Fares Makki" userId="d0c14dd2-ce13-49c4-820b-c6a5e60d5a8d" providerId="ADAL" clId="{3149EB5A-7009-4F49-BBF3-96780B51BFE3}" dt="2024-11-13T08:26:32.719" v="2140" actId="20577"/>
          <ac:spMkLst>
            <pc:docMk/>
            <pc:sldMk cId="2564014691" sldId="264"/>
            <ac:spMk id="2" creationId="{B9450D03-5E3E-362E-50CA-65882BA8AEE1}"/>
          </ac:spMkLst>
        </pc:spChg>
        <pc:spChg chg="mod">
          <ac:chgData name="Fares Makki" userId="d0c14dd2-ce13-49c4-820b-c6a5e60d5a8d" providerId="ADAL" clId="{3149EB5A-7009-4F49-BBF3-96780B51BFE3}" dt="2024-11-13T08:33:36.990" v="2539" actId="20577"/>
          <ac:spMkLst>
            <pc:docMk/>
            <pc:sldMk cId="2564014691" sldId="264"/>
            <ac:spMk id="3" creationId="{9E60678E-212D-3B21-80BB-5E94F11ABC12}"/>
          </ac:spMkLst>
        </pc:spChg>
        <pc:picChg chg="add mod">
          <ac:chgData name="Fares Makki" userId="d0c14dd2-ce13-49c4-820b-c6a5e60d5a8d" providerId="ADAL" clId="{3149EB5A-7009-4F49-BBF3-96780B51BFE3}" dt="2024-11-13T08:35:14.218" v="2544" actId="1076"/>
          <ac:picMkLst>
            <pc:docMk/>
            <pc:sldMk cId="2564014691" sldId="264"/>
            <ac:picMk id="4" creationId="{AAA6A6B7-B822-A0E3-60B7-F85951223C8F}"/>
          </ac:picMkLst>
        </pc:picChg>
      </pc:sldChg>
      <pc:sldChg chg="addSp delSp modSp new mod modNotesTx">
        <pc:chgData name="Fares Makki" userId="d0c14dd2-ce13-49c4-820b-c6a5e60d5a8d" providerId="ADAL" clId="{3149EB5A-7009-4F49-BBF3-96780B51BFE3}" dt="2024-11-13T08:40:17.438" v="2689" actId="20577"/>
        <pc:sldMkLst>
          <pc:docMk/>
          <pc:sldMk cId="2519650371" sldId="265"/>
        </pc:sldMkLst>
        <pc:spChg chg="mod">
          <ac:chgData name="Fares Makki" userId="d0c14dd2-ce13-49c4-820b-c6a5e60d5a8d" providerId="ADAL" clId="{3149EB5A-7009-4F49-BBF3-96780B51BFE3}" dt="2024-11-13T08:35:28.256" v="2560" actId="20577"/>
          <ac:spMkLst>
            <pc:docMk/>
            <pc:sldMk cId="2519650371" sldId="265"/>
            <ac:spMk id="2" creationId="{43652AD0-3E44-1370-413C-2740F073680F}"/>
          </ac:spMkLst>
        </pc:spChg>
        <pc:spChg chg="mod">
          <ac:chgData name="Fares Makki" userId="d0c14dd2-ce13-49c4-820b-c6a5e60d5a8d" providerId="ADAL" clId="{3149EB5A-7009-4F49-BBF3-96780B51BFE3}" dt="2024-11-13T08:36:09.768" v="2636" actId="20577"/>
          <ac:spMkLst>
            <pc:docMk/>
            <pc:sldMk cId="2519650371" sldId="265"/>
            <ac:spMk id="3" creationId="{6E46347B-B045-84EB-E794-762B4D3835C4}"/>
          </ac:spMkLst>
        </pc:spChg>
        <pc:picChg chg="add del mod">
          <ac:chgData name="Fares Makki" userId="d0c14dd2-ce13-49c4-820b-c6a5e60d5a8d" providerId="ADAL" clId="{3149EB5A-7009-4F49-BBF3-96780B51BFE3}" dt="2024-11-13T08:38:47.079" v="2641" actId="478"/>
          <ac:picMkLst>
            <pc:docMk/>
            <pc:sldMk cId="2519650371" sldId="265"/>
            <ac:picMk id="4098" creationId="{9E66D42C-2806-622D-543C-2ADA86F62249}"/>
          </ac:picMkLst>
        </pc:picChg>
        <pc:picChg chg="add del mod">
          <ac:chgData name="Fares Makki" userId="d0c14dd2-ce13-49c4-820b-c6a5e60d5a8d" providerId="ADAL" clId="{3149EB5A-7009-4F49-BBF3-96780B51BFE3}" dt="2024-11-13T08:39:47.736" v="2645" actId="478"/>
          <ac:picMkLst>
            <pc:docMk/>
            <pc:sldMk cId="2519650371" sldId="265"/>
            <ac:picMk id="4100" creationId="{F2973731-9B62-BA3C-D0F2-4F86E440370D}"/>
          </ac:picMkLst>
        </pc:picChg>
      </pc:sldChg>
      <pc:sldChg chg="modSp new mod">
        <pc:chgData name="Fares Makki" userId="d0c14dd2-ce13-49c4-820b-c6a5e60d5a8d" providerId="ADAL" clId="{3149EB5A-7009-4F49-BBF3-96780B51BFE3}" dt="2024-11-14T15:14:49.199" v="6815" actId="20577"/>
        <pc:sldMkLst>
          <pc:docMk/>
          <pc:sldMk cId="309049343" sldId="266"/>
        </pc:sldMkLst>
        <pc:spChg chg="mod">
          <ac:chgData name="Fares Makki" userId="d0c14dd2-ce13-49c4-820b-c6a5e60d5a8d" providerId="ADAL" clId="{3149EB5A-7009-4F49-BBF3-96780B51BFE3}" dt="2024-11-13T08:40:26.877" v="2709" actId="20577"/>
          <ac:spMkLst>
            <pc:docMk/>
            <pc:sldMk cId="309049343" sldId="266"/>
            <ac:spMk id="2" creationId="{D3BC859D-C8A4-31B5-FA2B-91E6AB344572}"/>
          </ac:spMkLst>
        </pc:spChg>
        <pc:spChg chg="mod">
          <ac:chgData name="Fares Makki" userId="d0c14dd2-ce13-49c4-820b-c6a5e60d5a8d" providerId="ADAL" clId="{3149EB5A-7009-4F49-BBF3-96780B51BFE3}" dt="2024-11-14T15:14:49.199" v="6815" actId="20577"/>
          <ac:spMkLst>
            <pc:docMk/>
            <pc:sldMk cId="309049343" sldId="266"/>
            <ac:spMk id="3" creationId="{6A189F83-9BE3-5935-8327-55CD874C1A38}"/>
          </ac:spMkLst>
        </pc:spChg>
      </pc:sldChg>
      <pc:sldChg chg="addSp delSp modSp new mod">
        <pc:chgData name="Fares Makki" userId="d0c14dd2-ce13-49c4-820b-c6a5e60d5a8d" providerId="ADAL" clId="{3149EB5A-7009-4F49-BBF3-96780B51BFE3}" dt="2024-11-13T08:49:11.942" v="3122" actId="1076"/>
        <pc:sldMkLst>
          <pc:docMk/>
          <pc:sldMk cId="1604678304" sldId="267"/>
        </pc:sldMkLst>
        <pc:spChg chg="del">
          <ac:chgData name="Fares Makki" userId="d0c14dd2-ce13-49c4-820b-c6a5e60d5a8d" providerId="ADAL" clId="{3149EB5A-7009-4F49-BBF3-96780B51BFE3}" dt="2024-11-13T08:48:13.011" v="3102"/>
          <ac:spMkLst>
            <pc:docMk/>
            <pc:sldMk cId="1604678304" sldId="267"/>
            <ac:spMk id="3" creationId="{0CB83B7F-F850-D892-A0E6-945757825947}"/>
          </ac:spMkLst>
        </pc:spChg>
        <pc:picChg chg="add mod modCrop">
          <ac:chgData name="Fares Makki" userId="d0c14dd2-ce13-49c4-820b-c6a5e60d5a8d" providerId="ADAL" clId="{3149EB5A-7009-4F49-BBF3-96780B51BFE3}" dt="2024-11-13T08:49:04.185" v="3119" actId="14100"/>
          <ac:picMkLst>
            <pc:docMk/>
            <pc:sldMk cId="1604678304" sldId="267"/>
            <ac:picMk id="5" creationId="{D6C6AC49-0DA7-318D-821B-F4078972A21D}"/>
          </ac:picMkLst>
        </pc:picChg>
        <pc:picChg chg="add mod modCrop">
          <ac:chgData name="Fares Makki" userId="d0c14dd2-ce13-49c4-820b-c6a5e60d5a8d" providerId="ADAL" clId="{3149EB5A-7009-4F49-BBF3-96780B51BFE3}" dt="2024-11-13T08:49:11.942" v="3122" actId="1076"/>
          <ac:picMkLst>
            <pc:docMk/>
            <pc:sldMk cId="1604678304" sldId="267"/>
            <ac:picMk id="7" creationId="{5288B8CA-7AC5-120D-5EFD-3AEC9A5294CC}"/>
          </ac:picMkLst>
        </pc:picChg>
      </pc:sldChg>
      <pc:sldChg chg="addSp delSp modSp new mod">
        <pc:chgData name="Fares Makki" userId="d0c14dd2-ce13-49c4-820b-c6a5e60d5a8d" providerId="ADAL" clId="{3149EB5A-7009-4F49-BBF3-96780B51BFE3}" dt="2024-11-13T08:52:10.435" v="3140" actId="1076"/>
        <pc:sldMkLst>
          <pc:docMk/>
          <pc:sldMk cId="548842505" sldId="268"/>
        </pc:sldMkLst>
        <pc:spChg chg="del">
          <ac:chgData name="Fares Makki" userId="d0c14dd2-ce13-49c4-820b-c6a5e60d5a8d" providerId="ADAL" clId="{3149EB5A-7009-4F49-BBF3-96780B51BFE3}" dt="2024-11-13T08:51:40.110" v="3130"/>
          <ac:spMkLst>
            <pc:docMk/>
            <pc:sldMk cId="548842505" sldId="268"/>
            <ac:spMk id="3" creationId="{0D3064F3-044D-767D-7029-BDF30AAF7E3A}"/>
          </ac:spMkLst>
        </pc:spChg>
        <pc:picChg chg="add mod modCrop">
          <ac:chgData name="Fares Makki" userId="d0c14dd2-ce13-49c4-820b-c6a5e60d5a8d" providerId="ADAL" clId="{3149EB5A-7009-4F49-BBF3-96780B51BFE3}" dt="2024-11-13T08:52:10.435" v="3140" actId="1076"/>
          <ac:picMkLst>
            <pc:docMk/>
            <pc:sldMk cId="548842505" sldId="268"/>
            <ac:picMk id="5" creationId="{D24E168E-5F3C-10E2-179A-51456B59C8E4}"/>
          </ac:picMkLst>
        </pc:picChg>
        <pc:picChg chg="add del mod">
          <ac:chgData name="Fares Makki" userId="d0c14dd2-ce13-49c4-820b-c6a5e60d5a8d" providerId="ADAL" clId="{3149EB5A-7009-4F49-BBF3-96780B51BFE3}" dt="2024-11-13T08:51:28.790" v="3129" actId="478"/>
          <ac:picMkLst>
            <pc:docMk/>
            <pc:sldMk cId="548842505" sldId="268"/>
            <ac:picMk id="6146" creationId="{13099459-4377-ECD4-A582-1554E7CA2D61}"/>
          </ac:picMkLst>
        </pc:picChg>
      </pc:sldChg>
      <pc:sldChg chg="modSp new mod">
        <pc:chgData name="Fares Makki" userId="d0c14dd2-ce13-49c4-820b-c6a5e60d5a8d" providerId="ADAL" clId="{3149EB5A-7009-4F49-BBF3-96780B51BFE3}" dt="2024-11-13T08:56:26.968" v="3567" actId="20577"/>
        <pc:sldMkLst>
          <pc:docMk/>
          <pc:sldMk cId="943919740" sldId="269"/>
        </pc:sldMkLst>
        <pc:spChg chg="mod">
          <ac:chgData name="Fares Makki" userId="d0c14dd2-ce13-49c4-820b-c6a5e60d5a8d" providerId="ADAL" clId="{3149EB5A-7009-4F49-BBF3-96780B51BFE3}" dt="2024-11-13T08:53:10.735" v="3155" actId="20577"/>
          <ac:spMkLst>
            <pc:docMk/>
            <pc:sldMk cId="943919740" sldId="269"/>
            <ac:spMk id="2" creationId="{E8758C06-328F-F414-4114-154C5EE5069D}"/>
          </ac:spMkLst>
        </pc:spChg>
        <pc:spChg chg="mod">
          <ac:chgData name="Fares Makki" userId="d0c14dd2-ce13-49c4-820b-c6a5e60d5a8d" providerId="ADAL" clId="{3149EB5A-7009-4F49-BBF3-96780B51BFE3}" dt="2024-11-13T08:56:26.968" v="3567" actId="20577"/>
          <ac:spMkLst>
            <pc:docMk/>
            <pc:sldMk cId="943919740" sldId="269"/>
            <ac:spMk id="3" creationId="{0F23532E-3C2A-EFBD-17F7-FE17571B533D}"/>
          </ac:spMkLst>
        </pc:spChg>
      </pc:sldChg>
      <pc:sldChg chg="addSp delSp modSp new mod">
        <pc:chgData name="Fares Makki" userId="d0c14dd2-ce13-49c4-820b-c6a5e60d5a8d" providerId="ADAL" clId="{3149EB5A-7009-4F49-BBF3-96780B51BFE3}" dt="2024-11-13T09:00:13.709" v="3582" actId="1076"/>
        <pc:sldMkLst>
          <pc:docMk/>
          <pc:sldMk cId="1400803064" sldId="270"/>
        </pc:sldMkLst>
        <pc:spChg chg="del">
          <ac:chgData name="Fares Makki" userId="d0c14dd2-ce13-49c4-820b-c6a5e60d5a8d" providerId="ADAL" clId="{3149EB5A-7009-4F49-BBF3-96780B51BFE3}" dt="2024-11-13T08:59:37.561" v="3569"/>
          <ac:spMkLst>
            <pc:docMk/>
            <pc:sldMk cId="1400803064" sldId="270"/>
            <ac:spMk id="3" creationId="{032204AC-1152-168B-D491-81F0A92EDEA3}"/>
          </ac:spMkLst>
        </pc:spChg>
        <pc:spChg chg="add del mod">
          <ac:chgData name="Fares Makki" userId="d0c14dd2-ce13-49c4-820b-c6a5e60d5a8d" providerId="ADAL" clId="{3149EB5A-7009-4F49-BBF3-96780B51BFE3}" dt="2024-11-13T08:59:43.644" v="3573"/>
          <ac:spMkLst>
            <pc:docMk/>
            <pc:sldMk cId="1400803064" sldId="270"/>
            <ac:spMk id="7" creationId="{945ED283-EF0E-7578-EEBA-FC816064FC70}"/>
          </ac:spMkLst>
        </pc:spChg>
        <pc:picChg chg="add del mod">
          <ac:chgData name="Fares Makki" userId="d0c14dd2-ce13-49c4-820b-c6a5e60d5a8d" providerId="ADAL" clId="{3149EB5A-7009-4F49-BBF3-96780B51BFE3}" dt="2024-11-13T08:59:39.898" v="3572" actId="478"/>
          <ac:picMkLst>
            <pc:docMk/>
            <pc:sldMk cId="1400803064" sldId="270"/>
            <ac:picMk id="5" creationId="{0BC6FFE6-2CF1-F31B-DFC8-949C52532531}"/>
          </ac:picMkLst>
        </pc:picChg>
        <pc:picChg chg="add mod modCrop">
          <ac:chgData name="Fares Makki" userId="d0c14dd2-ce13-49c4-820b-c6a5e60d5a8d" providerId="ADAL" clId="{3149EB5A-7009-4F49-BBF3-96780B51BFE3}" dt="2024-11-13T09:00:13.709" v="3582" actId="1076"/>
          <ac:picMkLst>
            <pc:docMk/>
            <pc:sldMk cId="1400803064" sldId="270"/>
            <ac:picMk id="9" creationId="{81403491-0803-FE60-94B2-7C2338508ED5}"/>
          </ac:picMkLst>
        </pc:picChg>
      </pc:sldChg>
      <pc:sldChg chg="addSp delSp modSp new mod modNotesTx">
        <pc:chgData name="Fares Makki" userId="d0c14dd2-ce13-49c4-820b-c6a5e60d5a8d" providerId="ADAL" clId="{3149EB5A-7009-4F49-BBF3-96780B51BFE3}" dt="2024-11-13T09:03:04.446" v="3752" actId="20577"/>
        <pc:sldMkLst>
          <pc:docMk/>
          <pc:sldMk cId="3935534489" sldId="271"/>
        </pc:sldMkLst>
        <pc:spChg chg="del">
          <ac:chgData name="Fares Makki" userId="d0c14dd2-ce13-49c4-820b-c6a5e60d5a8d" providerId="ADAL" clId="{3149EB5A-7009-4F49-BBF3-96780B51BFE3}" dt="2024-11-13T09:00:26.926" v="3584"/>
          <ac:spMkLst>
            <pc:docMk/>
            <pc:sldMk cId="3935534489" sldId="271"/>
            <ac:spMk id="3" creationId="{D7F9FE0D-3960-CD5A-CB55-C249E03E7242}"/>
          </ac:spMkLst>
        </pc:spChg>
        <pc:spChg chg="add mod">
          <ac:chgData name="Fares Makki" userId="d0c14dd2-ce13-49c4-820b-c6a5e60d5a8d" providerId="ADAL" clId="{3149EB5A-7009-4F49-BBF3-96780B51BFE3}" dt="2024-11-13T09:01:56.096" v="3598" actId="2085"/>
          <ac:spMkLst>
            <pc:docMk/>
            <pc:sldMk cId="3935534489" sldId="271"/>
            <ac:spMk id="6" creationId="{C5C19E8B-C6BC-8BC7-68CC-466D6323F645}"/>
          </ac:spMkLst>
        </pc:spChg>
        <pc:spChg chg="add mod">
          <ac:chgData name="Fares Makki" userId="d0c14dd2-ce13-49c4-820b-c6a5e60d5a8d" providerId="ADAL" clId="{3149EB5A-7009-4F49-BBF3-96780B51BFE3}" dt="2024-11-13T09:02:07.538" v="3601" actId="14100"/>
          <ac:spMkLst>
            <pc:docMk/>
            <pc:sldMk cId="3935534489" sldId="271"/>
            <ac:spMk id="7" creationId="{4F1CCF5A-CB20-D1BA-FDE1-70110742C9A1}"/>
          </ac:spMkLst>
        </pc:spChg>
        <pc:spChg chg="add mod">
          <ac:chgData name="Fares Makki" userId="d0c14dd2-ce13-49c4-820b-c6a5e60d5a8d" providerId="ADAL" clId="{3149EB5A-7009-4F49-BBF3-96780B51BFE3}" dt="2024-11-13T09:02:14.131" v="3603" actId="1076"/>
          <ac:spMkLst>
            <pc:docMk/>
            <pc:sldMk cId="3935534489" sldId="271"/>
            <ac:spMk id="8" creationId="{22A4E3DB-9895-5BFC-7AA3-DAD383F3624D}"/>
          </ac:spMkLst>
        </pc:spChg>
        <pc:spChg chg="add mod">
          <ac:chgData name="Fares Makki" userId="d0c14dd2-ce13-49c4-820b-c6a5e60d5a8d" providerId="ADAL" clId="{3149EB5A-7009-4F49-BBF3-96780B51BFE3}" dt="2024-11-13T09:02:18.428" v="3605" actId="1076"/>
          <ac:spMkLst>
            <pc:docMk/>
            <pc:sldMk cId="3935534489" sldId="271"/>
            <ac:spMk id="9" creationId="{DE79412A-F1D0-B679-1ABF-FD5383097112}"/>
          </ac:spMkLst>
        </pc:spChg>
        <pc:picChg chg="add mod modCrop">
          <ac:chgData name="Fares Makki" userId="d0c14dd2-ce13-49c4-820b-c6a5e60d5a8d" providerId="ADAL" clId="{3149EB5A-7009-4F49-BBF3-96780B51BFE3}" dt="2024-11-13T09:01:13.957" v="3595" actId="1076"/>
          <ac:picMkLst>
            <pc:docMk/>
            <pc:sldMk cId="3935534489" sldId="271"/>
            <ac:picMk id="5" creationId="{7B76F7C7-96EE-205F-63A7-0D6B5EEF1501}"/>
          </ac:picMkLst>
        </pc:picChg>
      </pc:sldChg>
      <pc:sldChg chg="addSp modSp new mod">
        <pc:chgData name="Fares Makki" userId="d0c14dd2-ce13-49c4-820b-c6a5e60d5a8d" providerId="ADAL" clId="{3149EB5A-7009-4F49-BBF3-96780B51BFE3}" dt="2024-11-13T09:06:28.537" v="4099" actId="1076"/>
        <pc:sldMkLst>
          <pc:docMk/>
          <pc:sldMk cId="2900460477" sldId="272"/>
        </pc:sldMkLst>
        <pc:spChg chg="mod">
          <ac:chgData name="Fares Makki" userId="d0c14dd2-ce13-49c4-820b-c6a5e60d5a8d" providerId="ADAL" clId="{3149EB5A-7009-4F49-BBF3-96780B51BFE3}" dt="2024-11-13T09:03:20.671" v="3768" actId="20577"/>
          <ac:spMkLst>
            <pc:docMk/>
            <pc:sldMk cId="2900460477" sldId="272"/>
            <ac:spMk id="2" creationId="{8B1E867A-7298-8C07-46A1-5A521E9A9ED8}"/>
          </ac:spMkLst>
        </pc:spChg>
        <pc:spChg chg="mod">
          <ac:chgData name="Fares Makki" userId="d0c14dd2-ce13-49c4-820b-c6a5e60d5a8d" providerId="ADAL" clId="{3149EB5A-7009-4F49-BBF3-96780B51BFE3}" dt="2024-11-13T09:05:50.108" v="4096" actId="115"/>
          <ac:spMkLst>
            <pc:docMk/>
            <pc:sldMk cId="2900460477" sldId="272"/>
            <ac:spMk id="3" creationId="{6ADBED0E-6F5C-CB8F-8E7E-DDD31C172FC3}"/>
          </ac:spMkLst>
        </pc:spChg>
        <pc:picChg chg="add mod">
          <ac:chgData name="Fares Makki" userId="d0c14dd2-ce13-49c4-820b-c6a5e60d5a8d" providerId="ADAL" clId="{3149EB5A-7009-4F49-BBF3-96780B51BFE3}" dt="2024-11-13T09:06:28.537" v="4099" actId="1076"/>
          <ac:picMkLst>
            <pc:docMk/>
            <pc:sldMk cId="2900460477" sldId="272"/>
            <ac:picMk id="7170" creationId="{8DAC4B19-A6F4-9D5D-8950-C180E327244D}"/>
          </ac:picMkLst>
        </pc:picChg>
      </pc:sldChg>
      <pc:sldChg chg="addSp modSp new mod">
        <pc:chgData name="Fares Makki" userId="d0c14dd2-ce13-49c4-820b-c6a5e60d5a8d" providerId="ADAL" clId="{3149EB5A-7009-4F49-BBF3-96780B51BFE3}" dt="2024-11-13T09:10:36.644" v="4298" actId="1076"/>
        <pc:sldMkLst>
          <pc:docMk/>
          <pc:sldMk cId="1415586854" sldId="273"/>
        </pc:sldMkLst>
        <pc:spChg chg="mod">
          <ac:chgData name="Fares Makki" userId="d0c14dd2-ce13-49c4-820b-c6a5e60d5a8d" providerId="ADAL" clId="{3149EB5A-7009-4F49-BBF3-96780B51BFE3}" dt="2024-11-13T09:07:33.486" v="4135" actId="20577"/>
          <ac:spMkLst>
            <pc:docMk/>
            <pc:sldMk cId="1415586854" sldId="273"/>
            <ac:spMk id="2" creationId="{9156920C-09AF-69C8-A26B-5FA09CFC331C}"/>
          </ac:spMkLst>
        </pc:spChg>
        <pc:spChg chg="mod">
          <ac:chgData name="Fares Makki" userId="d0c14dd2-ce13-49c4-820b-c6a5e60d5a8d" providerId="ADAL" clId="{3149EB5A-7009-4F49-BBF3-96780B51BFE3}" dt="2024-11-13T09:08:35.383" v="4293" actId="20577"/>
          <ac:spMkLst>
            <pc:docMk/>
            <pc:sldMk cId="1415586854" sldId="273"/>
            <ac:spMk id="3" creationId="{3A933C36-5EA1-2098-4988-5FC37B8D309A}"/>
          </ac:spMkLst>
        </pc:spChg>
        <pc:picChg chg="add mod">
          <ac:chgData name="Fares Makki" userId="d0c14dd2-ce13-49c4-820b-c6a5e60d5a8d" providerId="ADAL" clId="{3149EB5A-7009-4F49-BBF3-96780B51BFE3}" dt="2024-11-13T09:10:36.644" v="4298" actId="1076"/>
          <ac:picMkLst>
            <pc:docMk/>
            <pc:sldMk cId="1415586854" sldId="273"/>
            <ac:picMk id="8194" creationId="{3965A79B-E7E9-646D-51F0-08ABC6962EE5}"/>
          </ac:picMkLst>
        </pc:picChg>
      </pc:sldChg>
      <pc:sldChg chg="addSp delSp modSp new mod">
        <pc:chgData name="Fares Makki" userId="d0c14dd2-ce13-49c4-820b-c6a5e60d5a8d" providerId="ADAL" clId="{3149EB5A-7009-4F49-BBF3-96780B51BFE3}" dt="2024-11-13T09:21:26.397" v="4648" actId="14100"/>
        <pc:sldMkLst>
          <pc:docMk/>
          <pc:sldMk cId="2535943730" sldId="274"/>
        </pc:sldMkLst>
        <pc:spChg chg="mod">
          <ac:chgData name="Fares Makki" userId="d0c14dd2-ce13-49c4-820b-c6a5e60d5a8d" providerId="ADAL" clId="{3149EB5A-7009-4F49-BBF3-96780B51BFE3}" dt="2024-11-13T09:12:47.432" v="4312" actId="20577"/>
          <ac:spMkLst>
            <pc:docMk/>
            <pc:sldMk cId="2535943730" sldId="274"/>
            <ac:spMk id="2" creationId="{8D497B7B-A5C9-6D68-D2D4-64015F89872D}"/>
          </ac:spMkLst>
        </pc:spChg>
        <pc:spChg chg="mod">
          <ac:chgData name="Fares Makki" userId="d0c14dd2-ce13-49c4-820b-c6a5e60d5a8d" providerId="ADAL" clId="{3149EB5A-7009-4F49-BBF3-96780B51BFE3}" dt="2024-11-13T09:21:26.397" v="4648" actId="14100"/>
          <ac:spMkLst>
            <pc:docMk/>
            <pc:sldMk cId="2535943730" sldId="274"/>
            <ac:spMk id="3" creationId="{E4C98B83-056A-FBAF-EBB2-1ABD58172B67}"/>
          </ac:spMkLst>
        </pc:spChg>
        <pc:picChg chg="add del">
          <ac:chgData name="Fares Makki" userId="d0c14dd2-ce13-49c4-820b-c6a5e60d5a8d" providerId="ADAL" clId="{3149EB5A-7009-4F49-BBF3-96780B51BFE3}" dt="2024-11-13T09:19:13.989" v="4525" actId="478"/>
          <ac:picMkLst>
            <pc:docMk/>
            <pc:sldMk cId="2535943730" sldId="274"/>
            <ac:picMk id="9218" creationId="{ACA8ED54-3C99-B10B-D66E-298E15350465}"/>
          </ac:picMkLst>
        </pc:picChg>
        <pc:picChg chg="add mod">
          <ac:chgData name="Fares Makki" userId="d0c14dd2-ce13-49c4-820b-c6a5e60d5a8d" providerId="ADAL" clId="{3149EB5A-7009-4F49-BBF3-96780B51BFE3}" dt="2024-11-13T09:20:01.546" v="4535" actId="1076"/>
          <ac:picMkLst>
            <pc:docMk/>
            <pc:sldMk cId="2535943730" sldId="274"/>
            <ac:picMk id="9220" creationId="{9391772E-0F6E-373C-7EF3-66406972B941}"/>
          </ac:picMkLst>
        </pc:picChg>
      </pc:sldChg>
      <pc:sldChg chg="addSp delSp modSp new mod modClrScheme chgLayout modNotesTx">
        <pc:chgData name="Fares Makki" userId="d0c14dd2-ce13-49c4-820b-c6a5e60d5a8d" providerId="ADAL" clId="{3149EB5A-7009-4F49-BBF3-96780B51BFE3}" dt="2024-11-13T09:27:57.536" v="5036" actId="313"/>
        <pc:sldMkLst>
          <pc:docMk/>
          <pc:sldMk cId="3677280711" sldId="275"/>
        </pc:sldMkLst>
        <pc:spChg chg="del mod ord">
          <ac:chgData name="Fares Makki" userId="d0c14dd2-ce13-49c4-820b-c6a5e60d5a8d" providerId="ADAL" clId="{3149EB5A-7009-4F49-BBF3-96780B51BFE3}" dt="2024-11-13T09:22:04.313" v="4650" actId="700"/>
          <ac:spMkLst>
            <pc:docMk/>
            <pc:sldMk cId="3677280711" sldId="275"/>
            <ac:spMk id="2" creationId="{764F1327-B6E4-FDA9-A0AF-BF2188F9E6E9}"/>
          </ac:spMkLst>
        </pc:spChg>
        <pc:spChg chg="del mod ord">
          <ac:chgData name="Fares Makki" userId="d0c14dd2-ce13-49c4-820b-c6a5e60d5a8d" providerId="ADAL" clId="{3149EB5A-7009-4F49-BBF3-96780B51BFE3}" dt="2024-11-13T09:22:04.313" v="4650" actId="700"/>
          <ac:spMkLst>
            <pc:docMk/>
            <pc:sldMk cId="3677280711" sldId="275"/>
            <ac:spMk id="3" creationId="{F0E35DF3-E434-FB83-9A15-E412310DA550}"/>
          </ac:spMkLst>
        </pc:spChg>
        <pc:spChg chg="add mod ord">
          <ac:chgData name="Fares Makki" userId="d0c14dd2-ce13-49c4-820b-c6a5e60d5a8d" providerId="ADAL" clId="{3149EB5A-7009-4F49-BBF3-96780B51BFE3}" dt="2024-11-13T09:22:09.326" v="4662" actId="20577"/>
          <ac:spMkLst>
            <pc:docMk/>
            <pc:sldMk cId="3677280711" sldId="275"/>
            <ac:spMk id="4" creationId="{F5358ECE-E661-7676-FB69-84D8CB329E5F}"/>
          </ac:spMkLst>
        </pc:spChg>
        <pc:spChg chg="add mod ord">
          <ac:chgData name="Fares Makki" userId="d0c14dd2-ce13-49c4-820b-c6a5e60d5a8d" providerId="ADAL" clId="{3149EB5A-7009-4F49-BBF3-96780B51BFE3}" dt="2024-11-13T09:22:11.472" v="4665" actId="20577"/>
          <ac:spMkLst>
            <pc:docMk/>
            <pc:sldMk cId="3677280711" sldId="275"/>
            <ac:spMk id="5" creationId="{1A19ABC0-D78C-6FBF-83FB-71805ECC6E43}"/>
          </ac:spMkLst>
        </pc:spChg>
        <pc:spChg chg="add mod ord">
          <ac:chgData name="Fares Makki" userId="d0c14dd2-ce13-49c4-820b-c6a5e60d5a8d" providerId="ADAL" clId="{3149EB5A-7009-4F49-BBF3-96780B51BFE3}" dt="2024-11-13T09:24:00.640" v="4813" actId="20577"/>
          <ac:spMkLst>
            <pc:docMk/>
            <pc:sldMk cId="3677280711" sldId="275"/>
            <ac:spMk id="6" creationId="{38868D33-8149-A5AE-22AB-3B2EB808EA35}"/>
          </ac:spMkLst>
        </pc:spChg>
        <pc:spChg chg="add mod ord">
          <ac:chgData name="Fares Makki" userId="d0c14dd2-ce13-49c4-820b-c6a5e60d5a8d" providerId="ADAL" clId="{3149EB5A-7009-4F49-BBF3-96780B51BFE3}" dt="2024-11-13T09:22:13.662" v="4668" actId="20577"/>
          <ac:spMkLst>
            <pc:docMk/>
            <pc:sldMk cId="3677280711" sldId="275"/>
            <ac:spMk id="7" creationId="{25F26466-29F5-3414-7AF0-D0B7C0842A2D}"/>
          </ac:spMkLst>
        </pc:spChg>
        <pc:spChg chg="add mod ord">
          <ac:chgData name="Fares Makki" userId="d0c14dd2-ce13-49c4-820b-c6a5e60d5a8d" providerId="ADAL" clId="{3149EB5A-7009-4F49-BBF3-96780B51BFE3}" dt="2024-11-13T09:24:10.966" v="4849" actId="20577"/>
          <ac:spMkLst>
            <pc:docMk/>
            <pc:sldMk cId="3677280711" sldId="275"/>
            <ac:spMk id="8" creationId="{42E944D3-CDE3-3F2F-23DC-74D01EB443D4}"/>
          </ac:spMkLst>
        </pc:spChg>
        <pc:picChg chg="add mod">
          <ac:chgData name="Fares Makki" userId="d0c14dd2-ce13-49c4-820b-c6a5e60d5a8d" providerId="ADAL" clId="{3149EB5A-7009-4F49-BBF3-96780B51BFE3}" dt="2024-11-13T09:25:21.561" v="4855" actId="1076"/>
          <ac:picMkLst>
            <pc:docMk/>
            <pc:sldMk cId="3677280711" sldId="275"/>
            <ac:picMk id="10242" creationId="{4171261A-F292-1EE5-263B-669402BA440F}"/>
          </ac:picMkLst>
        </pc:picChg>
      </pc:sldChg>
      <pc:sldChg chg="addSp delSp modSp new mod modClrScheme chgLayout">
        <pc:chgData name="Fares Makki" userId="d0c14dd2-ce13-49c4-820b-c6a5e60d5a8d" providerId="ADAL" clId="{3149EB5A-7009-4F49-BBF3-96780B51BFE3}" dt="2024-11-13T09:38:20.808" v="5350" actId="1076"/>
        <pc:sldMkLst>
          <pc:docMk/>
          <pc:sldMk cId="760416980" sldId="276"/>
        </pc:sldMkLst>
        <pc:spChg chg="del mod ord">
          <ac:chgData name="Fares Makki" userId="d0c14dd2-ce13-49c4-820b-c6a5e60d5a8d" providerId="ADAL" clId="{3149EB5A-7009-4F49-BBF3-96780B51BFE3}" dt="2024-11-13T09:25:33.880" v="4857" actId="700"/>
          <ac:spMkLst>
            <pc:docMk/>
            <pc:sldMk cId="760416980" sldId="276"/>
            <ac:spMk id="2" creationId="{65DF481E-E324-D661-25F9-8E2354F59883}"/>
          </ac:spMkLst>
        </pc:spChg>
        <pc:spChg chg="del">
          <ac:chgData name="Fares Makki" userId="d0c14dd2-ce13-49c4-820b-c6a5e60d5a8d" providerId="ADAL" clId="{3149EB5A-7009-4F49-BBF3-96780B51BFE3}" dt="2024-11-13T09:25:33.880" v="4857" actId="700"/>
          <ac:spMkLst>
            <pc:docMk/>
            <pc:sldMk cId="760416980" sldId="276"/>
            <ac:spMk id="3" creationId="{8C52D038-8E6C-B79D-0EE0-320A0EED733D}"/>
          </ac:spMkLst>
        </pc:spChg>
        <pc:spChg chg="del mod ord">
          <ac:chgData name="Fares Makki" userId="d0c14dd2-ce13-49c4-820b-c6a5e60d5a8d" providerId="ADAL" clId="{3149EB5A-7009-4F49-BBF3-96780B51BFE3}" dt="2024-11-13T09:25:33.880" v="4857" actId="700"/>
          <ac:spMkLst>
            <pc:docMk/>
            <pc:sldMk cId="760416980" sldId="276"/>
            <ac:spMk id="4" creationId="{041D4356-84AB-A4B4-A8E5-2D9620AC9E4D}"/>
          </ac:spMkLst>
        </pc:spChg>
        <pc:spChg chg="del">
          <ac:chgData name="Fares Makki" userId="d0c14dd2-ce13-49c4-820b-c6a5e60d5a8d" providerId="ADAL" clId="{3149EB5A-7009-4F49-BBF3-96780B51BFE3}" dt="2024-11-13T09:25:33.880" v="4857" actId="700"/>
          <ac:spMkLst>
            <pc:docMk/>
            <pc:sldMk cId="760416980" sldId="276"/>
            <ac:spMk id="5" creationId="{3657CE0C-279E-C8D2-A28B-9DB84787BF21}"/>
          </ac:spMkLst>
        </pc:spChg>
        <pc:spChg chg="del">
          <ac:chgData name="Fares Makki" userId="d0c14dd2-ce13-49c4-820b-c6a5e60d5a8d" providerId="ADAL" clId="{3149EB5A-7009-4F49-BBF3-96780B51BFE3}" dt="2024-11-13T09:25:33.880" v="4857" actId="700"/>
          <ac:spMkLst>
            <pc:docMk/>
            <pc:sldMk cId="760416980" sldId="276"/>
            <ac:spMk id="6" creationId="{CF61710D-06C3-8FEB-9D41-7681A93DE6B5}"/>
          </ac:spMkLst>
        </pc:spChg>
        <pc:spChg chg="add mod ord">
          <ac:chgData name="Fares Makki" userId="d0c14dd2-ce13-49c4-820b-c6a5e60d5a8d" providerId="ADAL" clId="{3149EB5A-7009-4F49-BBF3-96780B51BFE3}" dt="2024-11-13T09:29:52.214" v="5048" actId="20577"/>
          <ac:spMkLst>
            <pc:docMk/>
            <pc:sldMk cId="760416980" sldId="276"/>
            <ac:spMk id="7" creationId="{00DE97DC-7AC3-4D3E-45E9-F2EFBFD8808B}"/>
          </ac:spMkLst>
        </pc:spChg>
        <pc:spChg chg="add mod ord">
          <ac:chgData name="Fares Makki" userId="d0c14dd2-ce13-49c4-820b-c6a5e60d5a8d" providerId="ADAL" clId="{3149EB5A-7009-4F49-BBF3-96780B51BFE3}" dt="2024-11-13T09:34:12.311" v="5341" actId="20577"/>
          <ac:spMkLst>
            <pc:docMk/>
            <pc:sldMk cId="760416980" sldId="276"/>
            <ac:spMk id="8" creationId="{B946DBC9-BDF2-1781-4471-ECF036B5B3DE}"/>
          </ac:spMkLst>
        </pc:spChg>
        <pc:picChg chg="add del mod">
          <ac:chgData name="Fares Makki" userId="d0c14dd2-ce13-49c4-820b-c6a5e60d5a8d" providerId="ADAL" clId="{3149EB5A-7009-4F49-BBF3-96780B51BFE3}" dt="2024-11-13T09:37:18.602" v="5348" actId="478"/>
          <ac:picMkLst>
            <pc:docMk/>
            <pc:sldMk cId="760416980" sldId="276"/>
            <ac:picMk id="11266" creationId="{74DD23EA-5A9F-622D-B8FB-11D1209799BB}"/>
          </ac:picMkLst>
        </pc:picChg>
        <pc:picChg chg="add mod">
          <ac:chgData name="Fares Makki" userId="d0c14dd2-ce13-49c4-820b-c6a5e60d5a8d" providerId="ADAL" clId="{3149EB5A-7009-4F49-BBF3-96780B51BFE3}" dt="2024-11-13T09:38:20.808" v="5350" actId="1076"/>
          <ac:picMkLst>
            <pc:docMk/>
            <pc:sldMk cId="760416980" sldId="276"/>
            <ac:picMk id="11268" creationId="{1554755A-1AA4-E18A-380A-A0E5F54B6689}"/>
          </ac:picMkLst>
        </pc:picChg>
      </pc:sldChg>
      <pc:sldChg chg="modSp new mod">
        <pc:chgData name="Fares Makki" userId="d0c14dd2-ce13-49c4-820b-c6a5e60d5a8d" providerId="ADAL" clId="{3149EB5A-7009-4F49-BBF3-96780B51BFE3}" dt="2024-11-13T09:44:40.815" v="5439" actId="20577"/>
        <pc:sldMkLst>
          <pc:docMk/>
          <pc:sldMk cId="2222296641" sldId="277"/>
        </pc:sldMkLst>
        <pc:spChg chg="mod">
          <ac:chgData name="Fares Makki" userId="d0c14dd2-ce13-49c4-820b-c6a5e60d5a8d" providerId="ADAL" clId="{3149EB5A-7009-4F49-BBF3-96780B51BFE3}" dt="2024-11-13T09:39:34.159" v="5363" actId="20577"/>
          <ac:spMkLst>
            <pc:docMk/>
            <pc:sldMk cId="2222296641" sldId="277"/>
            <ac:spMk id="2" creationId="{2687C21D-E925-78C5-46C7-D734CEF83752}"/>
          </ac:spMkLst>
        </pc:spChg>
        <pc:spChg chg="mod">
          <ac:chgData name="Fares Makki" userId="d0c14dd2-ce13-49c4-820b-c6a5e60d5a8d" providerId="ADAL" clId="{3149EB5A-7009-4F49-BBF3-96780B51BFE3}" dt="2024-11-13T09:44:40.815" v="5439" actId="20577"/>
          <ac:spMkLst>
            <pc:docMk/>
            <pc:sldMk cId="2222296641" sldId="277"/>
            <ac:spMk id="3" creationId="{A47324BF-31CD-0E4B-39F3-6907C46BBE31}"/>
          </ac:spMkLst>
        </pc:spChg>
      </pc:sldChg>
      <pc:sldChg chg="addSp delSp modSp new mod modNotesTx">
        <pc:chgData name="Fares Makki" userId="d0c14dd2-ce13-49c4-820b-c6a5e60d5a8d" providerId="ADAL" clId="{3149EB5A-7009-4F49-BBF3-96780B51BFE3}" dt="2024-11-13T09:56:15.569" v="6297" actId="20577"/>
        <pc:sldMkLst>
          <pc:docMk/>
          <pc:sldMk cId="704260357" sldId="278"/>
        </pc:sldMkLst>
        <pc:spChg chg="mod">
          <ac:chgData name="Fares Makki" userId="d0c14dd2-ce13-49c4-820b-c6a5e60d5a8d" providerId="ADAL" clId="{3149EB5A-7009-4F49-BBF3-96780B51BFE3}" dt="2024-11-13T09:48:01.214" v="5613" actId="1076"/>
          <ac:spMkLst>
            <pc:docMk/>
            <pc:sldMk cId="704260357" sldId="278"/>
            <ac:spMk id="2" creationId="{83186446-D198-8483-894C-B7075BFE75A5}"/>
          </ac:spMkLst>
        </pc:spChg>
        <pc:spChg chg="mod">
          <ac:chgData name="Fares Makki" userId="d0c14dd2-ce13-49c4-820b-c6a5e60d5a8d" providerId="ADAL" clId="{3149EB5A-7009-4F49-BBF3-96780B51BFE3}" dt="2024-11-13T09:53:16.703" v="5960" actId="20577"/>
          <ac:spMkLst>
            <pc:docMk/>
            <pc:sldMk cId="704260357" sldId="278"/>
            <ac:spMk id="3" creationId="{B9923D80-B663-412D-D801-E5E61A7A49CF}"/>
          </ac:spMkLst>
        </pc:spChg>
        <pc:picChg chg="add del mod">
          <ac:chgData name="Fares Makki" userId="d0c14dd2-ce13-49c4-820b-c6a5e60d5a8d" providerId="ADAL" clId="{3149EB5A-7009-4F49-BBF3-96780B51BFE3}" dt="2024-11-13T09:47:21.280" v="5606" actId="478"/>
          <ac:picMkLst>
            <pc:docMk/>
            <pc:sldMk cId="704260357" sldId="278"/>
            <ac:picMk id="12290" creationId="{64CA372B-F0FD-9D5F-0D38-C539DAE29BB8}"/>
          </ac:picMkLst>
        </pc:picChg>
        <pc:picChg chg="add mod">
          <ac:chgData name="Fares Makki" userId="d0c14dd2-ce13-49c4-820b-c6a5e60d5a8d" providerId="ADAL" clId="{3149EB5A-7009-4F49-BBF3-96780B51BFE3}" dt="2024-11-13T09:48:26.910" v="5614" actId="1076"/>
          <ac:picMkLst>
            <pc:docMk/>
            <pc:sldMk cId="704260357" sldId="278"/>
            <ac:picMk id="12292" creationId="{821D328D-EB0C-1DED-D7CC-76A55829A8C4}"/>
          </ac:picMkLst>
        </pc:picChg>
      </pc:sldChg>
      <pc:sldChg chg="modSp new del mod">
        <pc:chgData name="Fares Makki" userId="d0c14dd2-ce13-49c4-820b-c6a5e60d5a8d" providerId="ADAL" clId="{3149EB5A-7009-4F49-BBF3-96780B51BFE3}" dt="2024-11-13T09:52:33.091" v="5873" actId="2696"/>
        <pc:sldMkLst>
          <pc:docMk/>
          <pc:sldMk cId="753759544" sldId="279"/>
        </pc:sldMkLst>
        <pc:spChg chg="mod">
          <ac:chgData name="Fares Makki" userId="d0c14dd2-ce13-49c4-820b-c6a5e60d5a8d" providerId="ADAL" clId="{3149EB5A-7009-4F49-BBF3-96780B51BFE3}" dt="2024-11-13T09:52:29.439" v="5872" actId="20577"/>
          <ac:spMkLst>
            <pc:docMk/>
            <pc:sldMk cId="753759544" sldId="279"/>
            <ac:spMk id="2" creationId="{E69B80D4-63FC-0F1D-C09C-FB658EBCF938}"/>
          </ac:spMkLst>
        </pc:spChg>
        <pc:spChg chg="mod">
          <ac:chgData name="Fares Makki" userId="d0c14dd2-ce13-49c4-820b-c6a5e60d5a8d" providerId="ADAL" clId="{3149EB5A-7009-4F49-BBF3-96780B51BFE3}" dt="2024-11-13T09:52:13.205" v="5858" actId="21"/>
          <ac:spMkLst>
            <pc:docMk/>
            <pc:sldMk cId="753759544" sldId="279"/>
            <ac:spMk id="3" creationId="{BD497389-0915-6B32-3F4B-4987C8FC6AF6}"/>
          </ac:spMkLst>
        </pc:spChg>
      </pc:sldChg>
      <pc:sldChg chg="modSp new mod">
        <pc:chgData name="Fares Makki" userId="d0c14dd2-ce13-49c4-820b-c6a5e60d5a8d" providerId="ADAL" clId="{3149EB5A-7009-4F49-BBF3-96780B51BFE3}" dt="2024-11-13T10:00:43.566" v="6772" actId="20577"/>
        <pc:sldMkLst>
          <pc:docMk/>
          <pc:sldMk cId="3445899063" sldId="279"/>
        </pc:sldMkLst>
        <pc:spChg chg="mod">
          <ac:chgData name="Fares Makki" userId="d0c14dd2-ce13-49c4-820b-c6a5e60d5a8d" providerId="ADAL" clId="{3149EB5A-7009-4F49-BBF3-96780B51BFE3}" dt="2024-11-13T09:57:59.061" v="6422" actId="20577"/>
          <ac:spMkLst>
            <pc:docMk/>
            <pc:sldMk cId="3445899063" sldId="279"/>
            <ac:spMk id="2" creationId="{B34F4D29-11F4-EFFD-6DE3-AAB525C514DD}"/>
          </ac:spMkLst>
        </pc:spChg>
        <pc:spChg chg="mod">
          <ac:chgData name="Fares Makki" userId="d0c14dd2-ce13-49c4-820b-c6a5e60d5a8d" providerId="ADAL" clId="{3149EB5A-7009-4F49-BBF3-96780B51BFE3}" dt="2024-11-13T10:00:43.566" v="6772" actId="20577"/>
          <ac:spMkLst>
            <pc:docMk/>
            <pc:sldMk cId="3445899063" sldId="279"/>
            <ac:spMk id="3" creationId="{9161038A-478E-CD3C-4360-F495B0A98B3E}"/>
          </ac:spMkLst>
        </pc:spChg>
      </pc:sldChg>
      <pc:sldChg chg="modSp new mod">
        <pc:chgData name="Fares Makki" userId="d0c14dd2-ce13-49c4-820b-c6a5e60d5a8d" providerId="ADAL" clId="{3149EB5A-7009-4F49-BBF3-96780B51BFE3}" dt="2024-11-13T10:02:15.208" v="6814" actId="20577"/>
        <pc:sldMkLst>
          <pc:docMk/>
          <pc:sldMk cId="2409415369" sldId="280"/>
        </pc:sldMkLst>
        <pc:spChg chg="mod">
          <ac:chgData name="Fares Makki" userId="d0c14dd2-ce13-49c4-820b-c6a5e60d5a8d" providerId="ADAL" clId="{3149EB5A-7009-4F49-BBF3-96780B51BFE3}" dt="2024-11-13T10:00:59.622" v="6782" actId="20577"/>
          <ac:spMkLst>
            <pc:docMk/>
            <pc:sldMk cId="2409415369" sldId="280"/>
            <ac:spMk id="2" creationId="{800179B9-0713-AF10-E15A-8FA2E15955B0}"/>
          </ac:spMkLst>
        </pc:spChg>
        <pc:spChg chg="mod">
          <ac:chgData name="Fares Makki" userId="d0c14dd2-ce13-49c4-820b-c6a5e60d5a8d" providerId="ADAL" clId="{3149EB5A-7009-4F49-BBF3-96780B51BFE3}" dt="2024-11-13T10:02:15.208" v="6814" actId="20577"/>
          <ac:spMkLst>
            <pc:docMk/>
            <pc:sldMk cId="2409415369" sldId="280"/>
            <ac:spMk id="3" creationId="{85A7C0BF-6692-A636-F55B-319BCFF9390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9AB65-5FF6-471A-BD9A-D426D42BA8DC}" type="datetimeFigureOut">
              <a:rPr lang="sv-SE" smtClean="0"/>
              <a:t>2024-11-20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61A43-C06E-4DED-AB66-D41B0952E0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692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Gör en mind-mapp! </a:t>
            </a:r>
          </a:p>
          <a:p>
            <a:r>
              <a:rPr lang="sv-SE" dirty="0"/>
              <a:t>Katalysatorer (enzymer)</a:t>
            </a:r>
          </a:p>
          <a:p>
            <a:r>
              <a:rPr lang="sv-SE" dirty="0"/>
              <a:t>Strukturprotein (skydd och form) ex) keratin i hår och naglar, kollagen i ledbrosk, och </a:t>
            </a:r>
            <a:r>
              <a:rPr lang="sv-SE" dirty="0" err="1"/>
              <a:t>aktin</a:t>
            </a:r>
            <a:r>
              <a:rPr lang="sv-SE" dirty="0"/>
              <a:t> i muskler och spermie </a:t>
            </a:r>
          </a:p>
          <a:p>
            <a:r>
              <a:rPr lang="sv-SE" dirty="0"/>
              <a:t>Transport – mellan organ, in i och ut ur cellen, protein kanaler i cellmembran</a:t>
            </a:r>
          </a:p>
          <a:p>
            <a:r>
              <a:rPr lang="sv-SE" dirty="0"/>
              <a:t>Hormoner och Receptorer – förmedla information från utsida till insida av cellen</a:t>
            </a:r>
          </a:p>
          <a:p>
            <a:r>
              <a:rPr lang="sv-SE" dirty="0"/>
              <a:t>Antikroppar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61A43-C06E-4DED-AB66-D41B0952E02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044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Rita upp generellt formen av aminosyror </a:t>
            </a:r>
            <a:r>
              <a:rPr lang="sv-SE" dirty="0" err="1"/>
              <a:t>inkl</a:t>
            </a:r>
            <a:r>
              <a:rPr lang="sv-SE" dirty="0"/>
              <a:t> –R (sidogrupp) </a:t>
            </a:r>
          </a:p>
          <a:p>
            <a:r>
              <a:rPr lang="sv-SE" dirty="0" err="1"/>
              <a:t>Kiralt</a:t>
            </a:r>
            <a:r>
              <a:rPr lang="sv-SE" dirty="0"/>
              <a:t> kolatomen – spegelbildisomeri (bara L-form som finns i levande organismer)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61A43-C06E-4DED-AB66-D41B0952E02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6955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Visa jämvikt av </a:t>
            </a:r>
            <a:r>
              <a:rPr lang="sv-SE" dirty="0" err="1"/>
              <a:t>amfojonen</a:t>
            </a:r>
            <a:r>
              <a:rPr lang="sv-SE" dirty="0"/>
              <a:t> i sur lösning och sedan i basisk lösning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61A43-C06E-4DED-AB66-D41B0952E02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43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Dipeptid</a:t>
            </a:r>
            <a:r>
              <a:rPr lang="sv-SE" dirty="0"/>
              <a:t>, polypeptid (fler än 20)</a:t>
            </a:r>
          </a:p>
          <a:p>
            <a:r>
              <a:rPr lang="sv-SE" dirty="0"/>
              <a:t>Peptidbindning kallas också för amidbindning (</a:t>
            </a:r>
            <a:r>
              <a:rPr lang="sv-SE" dirty="0" err="1"/>
              <a:t>amino</a:t>
            </a:r>
            <a:r>
              <a:rPr lang="sv-SE" dirty="0"/>
              <a:t> + </a:t>
            </a:r>
            <a:r>
              <a:rPr lang="sv-SE" dirty="0" err="1"/>
              <a:t>karboxyl</a:t>
            </a:r>
            <a:r>
              <a:rPr lang="sv-SE" dirty="0"/>
              <a:t>) </a:t>
            </a:r>
          </a:p>
          <a:p>
            <a:r>
              <a:rPr lang="sv-SE" dirty="0"/>
              <a:t>Varje </a:t>
            </a:r>
            <a:r>
              <a:rPr lang="sv-SE" dirty="0" err="1"/>
              <a:t>aminosyra”enhet</a:t>
            </a:r>
            <a:r>
              <a:rPr lang="sv-SE" dirty="0"/>
              <a:t>” kallas för </a:t>
            </a:r>
            <a:r>
              <a:rPr lang="sv-SE" b="1" dirty="0"/>
              <a:t>aminosyrarest</a:t>
            </a:r>
          </a:p>
          <a:p>
            <a:r>
              <a:rPr lang="sv-SE" b="0" dirty="0"/>
              <a:t>Man får N-</a:t>
            </a:r>
            <a:r>
              <a:rPr lang="sv-SE" b="0" dirty="0" err="1"/>
              <a:t>terminus</a:t>
            </a:r>
            <a:r>
              <a:rPr lang="sv-SE" b="0" dirty="0"/>
              <a:t> och C-</a:t>
            </a:r>
            <a:r>
              <a:rPr lang="sv-SE" b="0" dirty="0" err="1"/>
              <a:t>terminus</a:t>
            </a:r>
            <a:r>
              <a:rPr lang="sv-SE" b="0" dirty="0"/>
              <a:t> </a:t>
            </a:r>
          </a:p>
          <a:p>
            <a:r>
              <a:rPr lang="sv-SE" b="0" dirty="0"/>
              <a:t>Proteiner innehåller ca 50+ aminosyrarester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61A43-C06E-4DED-AB66-D41B0952E02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8383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Gör en enkel visuell av detta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61A43-C06E-4DED-AB66-D41B0952E02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7818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Massor med bindningar som ingår i ett färdig protein – många misstag kan hända; troligtvis anledning till många sjukdomar såsom Alzheimers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61A43-C06E-4DED-AB66-D41B0952E021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1327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Kan nämna hur DNA består av specifika avsnitt som kallas gener. Gener är mallen för proteinsyntesen alltså ordningsföljden av aminosyrarester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61A43-C06E-4DED-AB66-D41B0952E021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0949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Bara 2% av genom som kodar för proteiner. Resten av de tre miljarderna nukleotider är ”</a:t>
            </a:r>
            <a:r>
              <a:rPr lang="sv-SE" dirty="0" err="1"/>
              <a:t>ickekodande</a:t>
            </a:r>
            <a:r>
              <a:rPr lang="sv-SE" dirty="0"/>
              <a:t>” sekvenser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Aktivering och </a:t>
            </a:r>
            <a:r>
              <a:rPr lang="sv-SE" dirty="0" err="1"/>
              <a:t>avaktivering</a:t>
            </a:r>
            <a:r>
              <a:rPr lang="sv-SE" dirty="0"/>
              <a:t> av gener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Evolution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Genetisk fingeravtryck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61A43-C06E-4DED-AB66-D41B0952E021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7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08E079-35C1-7E35-1998-E402A6E68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B69D1F0-45F8-E025-3026-B24072FE1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1C5687-DCD7-A13A-3ABB-C8D898B90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35F-73D6-4A25-BEBA-20793D18A5F9}" type="datetimeFigureOut">
              <a:rPr lang="sv-SE" smtClean="0"/>
              <a:t>2024-11-20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65A476-BF9A-48DC-9764-D07864BAC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4BEDC1B-4ACF-3678-89E7-5A301666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D91A-8CAF-458F-8E87-1F8526CE6C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042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5A1128-E7D3-3D57-9D17-5AB424CD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8548B9D-6C27-3B63-8993-65A16F4AF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702D4B4-37A0-03FB-11AD-CB6D413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35F-73D6-4A25-BEBA-20793D18A5F9}" type="datetimeFigureOut">
              <a:rPr lang="sv-SE" smtClean="0"/>
              <a:t>2024-11-20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CC000A-F7EE-C838-9172-3B34D5B31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0A6E98B-14A2-6475-0932-4AA9E53A9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D91A-8CAF-458F-8E87-1F8526CE6C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21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644822B-9447-31D3-08C1-77C752133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65BB8ED-7547-F055-115D-4041806E9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2883D28-44AC-A031-F7DA-EC58B2E9A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35F-73D6-4A25-BEBA-20793D18A5F9}" type="datetimeFigureOut">
              <a:rPr lang="sv-SE" smtClean="0"/>
              <a:t>2024-11-20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A1D5AD-BA34-9C77-1A4B-544B2B5E4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BC91E6-6448-CC03-F55A-F851439CE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D91A-8CAF-458F-8E87-1F8526CE6C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210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4C331-010A-E954-4F8D-A977BEA4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F08A8B-AAC2-1525-1177-FEC6451CE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E6E22F-0193-B91F-F54B-AD3D510BD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35F-73D6-4A25-BEBA-20793D18A5F9}" type="datetimeFigureOut">
              <a:rPr lang="sv-SE" smtClean="0"/>
              <a:t>2024-11-20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708CBF-14EC-1F94-1BEA-88A8D9362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A51C19-C765-C984-887F-A30A3618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D91A-8CAF-458F-8E87-1F8526CE6C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744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AF2782-3764-216E-DD2F-BBF30221E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427587-DDD1-A0EC-EB58-60F7A386F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794BEB-C62A-F5BF-956F-A57BB98B4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35F-73D6-4A25-BEBA-20793D18A5F9}" type="datetimeFigureOut">
              <a:rPr lang="sv-SE" smtClean="0"/>
              <a:t>2024-11-20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ADBB8D9-D109-2754-D8E4-341470601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7459B4F-13B9-762F-85C0-4B2BDCD76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D91A-8CAF-458F-8E87-1F8526CE6C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234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7FD3FD-8C65-A38E-8501-F67A8574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ADA176-1A76-158D-CD11-4B0C03EDC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B7AFD7B-300F-2A1D-2DC6-047D56B3A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ED5F723-F1E1-C6F4-2552-E2CD40CE5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35F-73D6-4A25-BEBA-20793D18A5F9}" type="datetimeFigureOut">
              <a:rPr lang="sv-SE" smtClean="0"/>
              <a:t>2024-11-20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48DBF35-1CE3-69EF-5888-8B794F65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C56E8DE-F637-EB93-C0C3-2BC56A09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D91A-8CAF-458F-8E87-1F8526CE6C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745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A94665-227E-2C65-C204-1EABBD87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DA7FCE-F830-60B1-3955-6F6FD7DB3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BF8B212-0A6C-78B0-5A86-D1E1C5756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A513C15-D6FC-8AD8-3F72-BF2F72946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1F512F7-AEA9-24E2-91A9-098B3E5E2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08A12F2-E455-594D-9169-3508A04D9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35F-73D6-4A25-BEBA-20793D18A5F9}" type="datetimeFigureOut">
              <a:rPr lang="sv-SE" smtClean="0"/>
              <a:t>2024-11-20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8AD5802-08E8-2D63-16CD-6DC3E18C7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2E7C90D-9928-6F1A-076D-7D50FFB65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D91A-8CAF-458F-8E87-1F8526CE6C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674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874DAB-62E5-BFED-E697-6FB70155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394CB24-7E93-DF9C-AA95-8501C3DA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35F-73D6-4A25-BEBA-20793D18A5F9}" type="datetimeFigureOut">
              <a:rPr lang="sv-SE" smtClean="0"/>
              <a:t>2024-11-20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49F482-FF80-C0F8-B081-B6D18FED3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6A04B74-5C5D-8CAC-98BD-3D3AD6E01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D91A-8CAF-458F-8E87-1F8526CE6C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68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FF7521E-4E76-6C0A-76CC-A6E5BBB52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35F-73D6-4A25-BEBA-20793D18A5F9}" type="datetimeFigureOut">
              <a:rPr lang="sv-SE" smtClean="0"/>
              <a:t>2024-11-20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54FBA04-6211-FAC4-A856-92FC8CD5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A2D9668-A059-F9FB-97C4-D00D82FC5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D91A-8CAF-458F-8E87-1F8526CE6C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12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36EC0-1DA2-81F3-6C9B-A6A2120A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68B4A8-804B-3A14-84B5-E6D358E87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034E118-46CA-1516-E253-EAC9EC10F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D98DDFE-0C91-7612-1B1F-0518E7B2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35F-73D6-4A25-BEBA-20793D18A5F9}" type="datetimeFigureOut">
              <a:rPr lang="sv-SE" smtClean="0"/>
              <a:t>2024-11-20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C39D634-3940-2A96-1ACC-37EA49A1D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9CF8966-5D5C-2F16-A47B-9EC1640B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D91A-8CAF-458F-8E87-1F8526CE6C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603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65EBE2-E254-9F83-F35C-B8307CD1D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03F1C36-3D2D-F852-33E2-AD97A1504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595207-133F-9712-FCDE-BAAA8AA7D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A7317FF-71DD-8FD6-288E-AB9C66FD9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35F-73D6-4A25-BEBA-20793D18A5F9}" type="datetimeFigureOut">
              <a:rPr lang="sv-SE" smtClean="0"/>
              <a:t>2024-11-20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2BA8790-B7CC-E4B5-A8F6-6B8B8E8A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F422DD8-5B94-1915-33C3-1FFF9971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D91A-8CAF-458F-8E87-1F8526CE6C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898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B420B1C-3EB5-465B-02AC-6D8B924E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AF05C4A-35B8-178D-B83F-9DB45912C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FF26D3-3B94-D97B-5F95-4880B31D6A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4E235F-73D6-4A25-BEBA-20793D18A5F9}" type="datetimeFigureOut">
              <a:rPr lang="sv-SE" smtClean="0"/>
              <a:t>2024-11-20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54FDFB-B209-E5CF-9C5D-32D4978F2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3AF7C6-5E9D-EC17-A92B-238155BC7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10D91A-8CAF-458F-8E87-1F8526CE6C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7970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20DBCF-258D-4EF3-7B92-6650C3B0AC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Kemi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91FCF61-A656-1990-54B5-0B87C09171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Proteiner och Nukleinsyror </a:t>
            </a:r>
          </a:p>
        </p:txBody>
      </p:sp>
    </p:spTree>
    <p:extLst>
      <p:ext uri="{BB962C8B-B14F-4D97-AF65-F5344CB8AC3E}">
        <p14:creationId xmlns:p14="http://schemas.microsoft.com/office/powerpoint/2010/main" val="3455236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652AD0-3E44-1370-413C-2740F0736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Primärstruktur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46347B-B045-84EB-E794-762B4D38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Den ordningsföljden (aminosyrasekvensen) från N- till C- terminalen </a:t>
            </a:r>
          </a:p>
        </p:txBody>
      </p:sp>
    </p:spTree>
    <p:extLst>
      <p:ext uri="{BB962C8B-B14F-4D97-AF65-F5344CB8AC3E}">
        <p14:creationId xmlns:p14="http://schemas.microsoft.com/office/powerpoint/2010/main" val="251965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BC859D-C8A4-31B5-FA2B-91E6AB34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Sekundärstruktur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189F83-9BE3-5935-8327-55CD874C1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Består av vätebindningar mellan atomer i olika peptidbindningar i en proteinmolekyl </a:t>
            </a:r>
          </a:p>
          <a:p>
            <a:r>
              <a:rPr lang="sv-SE" dirty="0"/>
              <a:t>Två huvudgrupper: </a:t>
            </a:r>
          </a:p>
          <a:p>
            <a:pPr lvl="1"/>
            <a:r>
              <a:rPr lang="el-GR" dirty="0"/>
              <a:t>α</a:t>
            </a:r>
            <a:r>
              <a:rPr lang="sv-SE" dirty="0"/>
              <a:t>-helix</a:t>
            </a:r>
          </a:p>
          <a:p>
            <a:pPr lvl="2"/>
            <a:r>
              <a:rPr lang="sv-SE" dirty="0"/>
              <a:t>Vätebindningen uppstår mellan var fjärde aminosyrarester </a:t>
            </a:r>
          </a:p>
          <a:p>
            <a:pPr lvl="2"/>
            <a:r>
              <a:rPr lang="sv-SE" dirty="0"/>
              <a:t>R-gruppen pekar alltid utåt </a:t>
            </a:r>
          </a:p>
          <a:p>
            <a:pPr lvl="1"/>
            <a:r>
              <a:rPr lang="el-GR" dirty="0"/>
              <a:t>β</a:t>
            </a:r>
            <a:r>
              <a:rPr lang="sv-SE" dirty="0"/>
              <a:t>-flak </a:t>
            </a:r>
          </a:p>
          <a:p>
            <a:pPr lvl="2"/>
            <a:r>
              <a:rPr lang="sv-SE" dirty="0"/>
              <a:t>Vätebindningen uppstår mycket längre bort i ett regelbundet sätt </a:t>
            </a:r>
          </a:p>
          <a:p>
            <a:pPr lvl="2"/>
            <a:r>
              <a:rPr lang="sv-SE" dirty="0"/>
              <a:t>Bygger regelbundna veck </a:t>
            </a:r>
          </a:p>
        </p:txBody>
      </p:sp>
    </p:spTree>
    <p:extLst>
      <p:ext uri="{BB962C8B-B14F-4D97-AF65-F5344CB8AC3E}">
        <p14:creationId xmlns:p14="http://schemas.microsoft.com/office/powerpoint/2010/main" val="309049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0291C1-65F4-E834-577D-36F7408F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bok, stationär, handskrift&#10;&#10;Automatiskt genererad beskrivning">
            <a:extLst>
              <a:ext uri="{FF2B5EF4-FFF2-40B4-BE49-F238E27FC236}">
                <a16:creationId xmlns:a16="http://schemas.microsoft.com/office/drawing/2014/main" id="{D6C6AC49-0DA7-318D-821B-F4078972A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3" t="16726" r="21274" b="52811"/>
          <a:stretch/>
        </p:blipFill>
        <p:spPr>
          <a:xfrm>
            <a:off x="0" y="1820128"/>
            <a:ext cx="5641675" cy="3819023"/>
          </a:xfrm>
        </p:spPr>
      </p:pic>
      <p:pic>
        <p:nvPicPr>
          <p:cNvPr id="7" name="Bildobjekt 6" descr="En bild som visar text, bok, stationär, handskrift&#10;&#10;Automatiskt genererad beskrivning">
            <a:extLst>
              <a:ext uri="{FF2B5EF4-FFF2-40B4-BE49-F238E27FC236}">
                <a16:creationId xmlns:a16="http://schemas.microsoft.com/office/drawing/2014/main" id="{5288B8CA-7AC5-120D-5EFD-3AEC9A529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2" t="72705" r="14913"/>
          <a:stretch/>
        </p:blipFill>
        <p:spPr>
          <a:xfrm>
            <a:off x="5641675" y="2081971"/>
            <a:ext cx="6545117" cy="329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78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94C055-15BA-128B-F3D2-B10BEE001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bok, papper, bläck&#10;&#10;Automatiskt genererad beskrivning">
            <a:extLst>
              <a:ext uri="{FF2B5EF4-FFF2-40B4-BE49-F238E27FC236}">
                <a16:creationId xmlns:a16="http://schemas.microsoft.com/office/drawing/2014/main" id="{D24E168E-5F3C-10E2-179A-51456B59C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2" t="28026" r="10263" b="25187"/>
          <a:stretch/>
        </p:blipFill>
        <p:spPr>
          <a:xfrm>
            <a:off x="1649802" y="0"/>
            <a:ext cx="8892396" cy="6858185"/>
          </a:xfrm>
        </p:spPr>
      </p:pic>
    </p:spTree>
    <p:extLst>
      <p:ext uri="{BB962C8B-B14F-4D97-AF65-F5344CB8AC3E}">
        <p14:creationId xmlns:p14="http://schemas.microsoft.com/office/powerpoint/2010/main" val="548842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758C06-328F-F414-4114-154C5EE5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Tertiärstruktur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23532E-3C2A-EFBD-17F7-FE17571B5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Bindningar mellan aminosyraresternas R-grupper </a:t>
            </a:r>
          </a:p>
          <a:p>
            <a:pPr lvl="1"/>
            <a:r>
              <a:rPr lang="sv-SE" dirty="0"/>
              <a:t>Vätebindningar </a:t>
            </a:r>
          </a:p>
          <a:p>
            <a:pPr lvl="1"/>
            <a:r>
              <a:rPr lang="sv-SE" dirty="0"/>
              <a:t>Jonbindningar</a:t>
            </a:r>
          </a:p>
          <a:p>
            <a:pPr lvl="1"/>
            <a:r>
              <a:rPr lang="sv-SE" dirty="0"/>
              <a:t>Kovalentabindningar mellan svavelatomer </a:t>
            </a:r>
          </a:p>
          <a:p>
            <a:pPr lvl="1"/>
            <a:r>
              <a:rPr lang="sv-SE" dirty="0"/>
              <a:t>van der Waalsbindningar (hydrofoba bindningar) </a:t>
            </a:r>
          </a:p>
          <a:p>
            <a:r>
              <a:rPr lang="sv-SE" dirty="0"/>
              <a:t>Proteinmolekylen blir kompakt och får en unik 3D struktur </a:t>
            </a:r>
          </a:p>
          <a:p>
            <a:r>
              <a:rPr lang="sv-SE" dirty="0"/>
              <a:t>När de nya bindningar uppstår frigörs mycket energi </a:t>
            </a:r>
          </a:p>
          <a:p>
            <a:r>
              <a:rPr lang="sv-SE" dirty="0"/>
              <a:t>Den färdiga tertiärstrukturen är den energimässigt mest stabila </a:t>
            </a:r>
          </a:p>
        </p:txBody>
      </p:sp>
    </p:spTree>
    <p:extLst>
      <p:ext uri="{BB962C8B-B14F-4D97-AF65-F5344CB8AC3E}">
        <p14:creationId xmlns:p14="http://schemas.microsoft.com/office/powerpoint/2010/main" val="943919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3ED643-1BB7-F24D-59ED-E22CBEC08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innehåll 8" descr="En bild som visar text, handskrift, Teckensnitt, bläck&#10;&#10;Automatiskt genererad beskrivning">
            <a:extLst>
              <a:ext uri="{FF2B5EF4-FFF2-40B4-BE49-F238E27FC236}">
                <a16:creationId xmlns:a16="http://schemas.microsoft.com/office/drawing/2014/main" id="{81403491-0803-FE60-94B2-7C2338508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8" r="3918" b="19637"/>
          <a:stretch/>
        </p:blipFill>
        <p:spPr>
          <a:xfrm>
            <a:off x="417594" y="0"/>
            <a:ext cx="11356811" cy="6858000"/>
          </a:xfrm>
        </p:spPr>
      </p:pic>
    </p:spTree>
    <p:extLst>
      <p:ext uri="{BB962C8B-B14F-4D97-AF65-F5344CB8AC3E}">
        <p14:creationId xmlns:p14="http://schemas.microsoft.com/office/powerpoint/2010/main" val="1400803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3A5DF7-AA62-829B-AF87-694706995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meny, papper, bok&#10;&#10;Automatiskt genererad beskrivning">
            <a:extLst>
              <a:ext uri="{FF2B5EF4-FFF2-40B4-BE49-F238E27FC236}">
                <a16:creationId xmlns:a16="http://schemas.microsoft.com/office/drawing/2014/main" id="{7B76F7C7-96EE-205F-63A7-0D6B5EEF1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8" b="27220"/>
          <a:stretch/>
        </p:blipFill>
        <p:spPr>
          <a:xfrm>
            <a:off x="980659" y="616788"/>
            <a:ext cx="10230682" cy="5624423"/>
          </a:xfr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5C19E8B-C6BC-8BC7-68CC-466D6323F645}"/>
              </a:ext>
            </a:extLst>
          </p:cNvPr>
          <p:cNvSpPr/>
          <p:nvPr/>
        </p:nvSpPr>
        <p:spPr>
          <a:xfrm>
            <a:off x="9877245" y="612475"/>
            <a:ext cx="1345721" cy="12594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1CCF5A-CB20-D1BA-FDE1-70110742C9A1}"/>
              </a:ext>
            </a:extLst>
          </p:cNvPr>
          <p:cNvSpPr/>
          <p:nvPr/>
        </p:nvSpPr>
        <p:spPr>
          <a:xfrm>
            <a:off x="9359661" y="5098211"/>
            <a:ext cx="1863306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2A4E3DB-9895-5BFC-7AA3-DAD383F3624D}"/>
              </a:ext>
            </a:extLst>
          </p:cNvPr>
          <p:cNvSpPr/>
          <p:nvPr/>
        </p:nvSpPr>
        <p:spPr>
          <a:xfrm>
            <a:off x="980659" y="612474"/>
            <a:ext cx="1345721" cy="12594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E79412A-F1D0-B679-1ABF-FD5383097112}"/>
              </a:ext>
            </a:extLst>
          </p:cNvPr>
          <p:cNvSpPr/>
          <p:nvPr/>
        </p:nvSpPr>
        <p:spPr>
          <a:xfrm>
            <a:off x="969033" y="4981754"/>
            <a:ext cx="1345721" cy="12594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5534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E867A-7298-8C07-46A1-5A521E9A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Kvartärstruktur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DBED0E-6F5C-CB8F-8E7E-DDD31C172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Vissa proteiner består av en enda polypeptidkedja </a:t>
            </a:r>
          </a:p>
          <a:p>
            <a:r>
              <a:rPr lang="sv-SE" dirty="0"/>
              <a:t>Andra proteiner består av två eller flera kedjor </a:t>
            </a:r>
          </a:p>
          <a:p>
            <a:r>
              <a:rPr lang="sv-SE" dirty="0"/>
              <a:t>När bindningar mellan två eller flera kedjor uppstår byggs upp en kvartärstruktur </a:t>
            </a:r>
          </a:p>
          <a:p>
            <a:pPr lvl="1"/>
            <a:r>
              <a:rPr lang="sv-SE" dirty="0"/>
              <a:t>Samma bindningar som finns i tertiärstrukturer  </a:t>
            </a:r>
          </a:p>
          <a:p>
            <a:r>
              <a:rPr lang="sv-SE" dirty="0"/>
              <a:t>Varje kedja kallas för en </a:t>
            </a:r>
            <a:r>
              <a:rPr lang="sv-SE" b="1" u="sng" dirty="0"/>
              <a:t>subenheten</a:t>
            </a:r>
            <a:r>
              <a:rPr lang="sv-SE" u="sng" dirty="0"/>
              <a:t> </a:t>
            </a:r>
          </a:p>
        </p:txBody>
      </p:sp>
      <p:pic>
        <p:nvPicPr>
          <p:cNvPr id="7170" name="Picture 2" descr="Hemoglobin - Wikipedia">
            <a:extLst>
              <a:ext uri="{FF2B5EF4-FFF2-40B4-BE49-F238E27FC236}">
                <a16:creationId xmlns:a16="http://schemas.microsoft.com/office/drawing/2014/main" id="{8DAC4B19-A6F4-9D5D-8950-C180E3272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267" y="3260784"/>
            <a:ext cx="3475008" cy="347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60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56920C-09AF-69C8-A26B-5FA09CFC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Denaturering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933C36-5EA1-2098-4988-5FC37B8D3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proteinstruktur förstörs kallas det denaturering </a:t>
            </a:r>
          </a:p>
          <a:p>
            <a:r>
              <a:rPr lang="sv-SE" dirty="0"/>
              <a:t>Salthet, pH-värde, och temperatur förändringarna kan leda till denaturering </a:t>
            </a:r>
          </a:p>
        </p:txBody>
      </p:sp>
      <p:pic>
        <p:nvPicPr>
          <p:cNvPr id="8194" name="Picture 2" descr="4.2 – Enzymer – mikrobiologi.androide.dk">
            <a:extLst>
              <a:ext uri="{FF2B5EF4-FFF2-40B4-BE49-F238E27FC236}">
                <a16:creationId xmlns:a16="http://schemas.microsoft.com/office/drawing/2014/main" id="{3965A79B-E7E9-646D-51F0-08ABC6962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7"/>
          <a:stretch/>
        </p:blipFill>
        <p:spPr bwMode="auto">
          <a:xfrm>
            <a:off x="2864239" y="3429000"/>
            <a:ext cx="5618691" cy="18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586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497B7B-A5C9-6D68-D2D4-64015F898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Nukleinsyror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C98B83-056A-FBAF-EBB2-1ABD58172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>
            <a:normAutofit lnSpcReduction="10000"/>
          </a:bodyPr>
          <a:lstStyle/>
          <a:p>
            <a:r>
              <a:rPr lang="sv-SE" dirty="0"/>
              <a:t>Det finns två huvudgrupper:</a:t>
            </a:r>
          </a:p>
          <a:p>
            <a:pPr lvl="1"/>
            <a:r>
              <a:rPr lang="sv-SE" dirty="0"/>
              <a:t>DNA – </a:t>
            </a:r>
            <a:r>
              <a:rPr lang="sv-SE" dirty="0" err="1"/>
              <a:t>deoxiribonukleinsyror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RNA – ribonukleinsyror </a:t>
            </a:r>
          </a:p>
          <a:p>
            <a:r>
              <a:rPr lang="sv-SE" dirty="0"/>
              <a:t>DNA innehåller genetisk arv </a:t>
            </a:r>
          </a:p>
          <a:p>
            <a:r>
              <a:rPr lang="sv-SE" dirty="0"/>
              <a:t>RNA har viktiga funktioner i proteinsyntesen </a:t>
            </a:r>
          </a:p>
          <a:p>
            <a:r>
              <a:rPr lang="sv-SE" dirty="0"/>
              <a:t>Nukleinsyror består av långa rader nukleotider </a:t>
            </a:r>
          </a:p>
          <a:p>
            <a:pPr lvl="1"/>
            <a:r>
              <a:rPr lang="sv-SE" dirty="0" err="1"/>
              <a:t>Pentosenhet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Kvävebas</a:t>
            </a:r>
          </a:p>
          <a:p>
            <a:pPr lvl="1"/>
            <a:r>
              <a:rPr lang="sv-SE" dirty="0"/>
              <a:t>Fosfatgrupper (1, 2, eller 3) </a:t>
            </a:r>
          </a:p>
        </p:txBody>
      </p:sp>
      <p:pic>
        <p:nvPicPr>
          <p:cNvPr id="9220" name="Picture 4" descr="DNA – Gentekniknämnden">
            <a:extLst>
              <a:ext uri="{FF2B5EF4-FFF2-40B4-BE49-F238E27FC236}">
                <a16:creationId xmlns:a16="http://schemas.microsoft.com/office/drawing/2014/main" id="{9391772E-0F6E-373C-7EF3-66406972B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8" r="14862" b="6798"/>
          <a:stretch/>
        </p:blipFill>
        <p:spPr bwMode="auto">
          <a:xfrm>
            <a:off x="6096000" y="1017502"/>
            <a:ext cx="6096000" cy="482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4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64797F-BACE-4A02-38F0-B5D5167AB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Proteiner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6F46AB-B9C6-B4E0-A4C4-750BD16F6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Polymerer på mellan 50 – 100 aminosyror </a:t>
            </a:r>
          </a:p>
          <a:p>
            <a:r>
              <a:rPr lang="sv-SE" dirty="0"/>
              <a:t>Aminosyrornas ordningsföljd, egenskaper, och antal som skiljer olika proteiner åt </a:t>
            </a:r>
          </a:p>
        </p:txBody>
      </p:sp>
      <p:pic>
        <p:nvPicPr>
          <p:cNvPr id="1026" name="Picture 2" descr="Four levels of Protein Structure">
            <a:extLst>
              <a:ext uri="{FF2B5EF4-FFF2-40B4-BE49-F238E27FC236}">
                <a16:creationId xmlns:a16="http://schemas.microsoft.com/office/drawing/2014/main" id="{9FB08E76-2617-6082-8416-9DF8762D5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70" y="3027885"/>
            <a:ext cx="6508956" cy="38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C0015CC-DD2D-CA29-7A1B-154A93D645F6}"/>
              </a:ext>
            </a:extLst>
          </p:cNvPr>
          <p:cNvSpPr/>
          <p:nvPr/>
        </p:nvSpPr>
        <p:spPr>
          <a:xfrm>
            <a:off x="4178710" y="5309419"/>
            <a:ext cx="1671484" cy="2753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E14A733-0E31-24F2-7461-6D4FD284FF7A}"/>
              </a:ext>
            </a:extLst>
          </p:cNvPr>
          <p:cNvSpPr/>
          <p:nvPr/>
        </p:nvSpPr>
        <p:spPr>
          <a:xfrm>
            <a:off x="6198820" y="6585626"/>
            <a:ext cx="3733120" cy="2066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8701041-B9A2-15CD-AAB0-42BC684BCFFE}"/>
              </a:ext>
            </a:extLst>
          </p:cNvPr>
          <p:cNvSpPr/>
          <p:nvPr/>
        </p:nvSpPr>
        <p:spPr>
          <a:xfrm>
            <a:off x="8260456" y="4576602"/>
            <a:ext cx="1671484" cy="2753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27E888A-5544-5E45-3286-4263F49A3145}"/>
              </a:ext>
            </a:extLst>
          </p:cNvPr>
          <p:cNvSpPr/>
          <p:nvPr/>
        </p:nvSpPr>
        <p:spPr>
          <a:xfrm>
            <a:off x="7492599" y="4212077"/>
            <a:ext cx="688362" cy="3645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0799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5358ECE-E661-7676-FB69-84D8CB329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Nukleotider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19ABC0-D78C-6FBF-83FB-71805ECC6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DNA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8868D33-8149-A5AE-22AB-3B2EB808EA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err="1"/>
              <a:t>Deoxiribos</a:t>
            </a:r>
            <a:r>
              <a:rPr lang="sv-SE" dirty="0"/>
              <a:t> som </a:t>
            </a:r>
            <a:r>
              <a:rPr lang="sv-SE" dirty="0" err="1"/>
              <a:t>pentosenhet</a:t>
            </a:r>
            <a:endParaRPr lang="sv-SE" dirty="0"/>
          </a:p>
          <a:p>
            <a:r>
              <a:rPr lang="sv-SE" dirty="0"/>
              <a:t>Packas i en dubbelspiral </a:t>
            </a:r>
          </a:p>
          <a:p>
            <a:r>
              <a:rPr lang="sv-SE" dirty="0"/>
              <a:t>Kvävebas </a:t>
            </a:r>
            <a:r>
              <a:rPr lang="sv-SE" dirty="0" err="1"/>
              <a:t>tymin</a:t>
            </a:r>
            <a:r>
              <a:rPr lang="sv-SE" dirty="0"/>
              <a:t> 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5F26466-29F5-3414-7AF0-D0B7C0842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RNA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42E944D3-CDE3-3F2F-23DC-74D01EB44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482087" cy="3684588"/>
          </a:xfrm>
        </p:spPr>
        <p:txBody>
          <a:bodyPr/>
          <a:lstStyle/>
          <a:p>
            <a:r>
              <a:rPr lang="sv-SE" dirty="0" err="1"/>
              <a:t>Ribos</a:t>
            </a:r>
            <a:r>
              <a:rPr lang="sv-SE" dirty="0"/>
              <a:t> som </a:t>
            </a:r>
            <a:r>
              <a:rPr lang="sv-SE" dirty="0" err="1"/>
              <a:t>pentosenhet</a:t>
            </a:r>
            <a:r>
              <a:rPr lang="sv-SE" dirty="0"/>
              <a:t> </a:t>
            </a:r>
          </a:p>
          <a:p>
            <a:r>
              <a:rPr lang="sv-SE" dirty="0"/>
              <a:t>Kan inte packas i en dubbelspiral</a:t>
            </a:r>
          </a:p>
          <a:p>
            <a:r>
              <a:rPr lang="sv-SE" dirty="0"/>
              <a:t>Kvävebas </a:t>
            </a:r>
            <a:r>
              <a:rPr lang="sv-SE" dirty="0" err="1"/>
              <a:t>uracil</a:t>
            </a:r>
            <a:r>
              <a:rPr lang="sv-SE" dirty="0"/>
              <a:t> istället för </a:t>
            </a:r>
            <a:r>
              <a:rPr lang="sv-SE" dirty="0" err="1"/>
              <a:t>tymin</a:t>
            </a:r>
            <a:r>
              <a:rPr lang="sv-SE" dirty="0"/>
              <a:t> </a:t>
            </a:r>
          </a:p>
        </p:txBody>
      </p:sp>
      <p:pic>
        <p:nvPicPr>
          <p:cNvPr id="10242" name="Picture 2" descr="Difference Between Deoxyribose And Ribose - An Overview">
            <a:extLst>
              <a:ext uri="{FF2B5EF4-FFF2-40B4-BE49-F238E27FC236}">
                <a16:creationId xmlns:a16="http://schemas.microsoft.com/office/drawing/2014/main" id="{4171261A-F292-1EE5-263B-669402BA4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b="4914"/>
          <a:stretch/>
        </p:blipFill>
        <p:spPr bwMode="auto">
          <a:xfrm>
            <a:off x="3420433" y="4225814"/>
            <a:ext cx="5351133" cy="23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80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00DE97DC-7AC3-4D3E-45E9-F2EFBFD88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Nukleotider 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B946DBC9-BDF2-1781-4471-ECF036B5B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Kolatomerna i pentosenheten numreras från 1’ till 5’ (prim) </a:t>
            </a:r>
          </a:p>
          <a:p>
            <a:r>
              <a:rPr lang="sv-SE" dirty="0"/>
              <a:t>Kan finnas upp till tre fosfatgrupper bunden till 5’-kolatomen: </a:t>
            </a:r>
          </a:p>
          <a:p>
            <a:pPr lvl="1"/>
            <a:r>
              <a:rPr lang="sv-SE" dirty="0"/>
              <a:t>Monofosfat (MP)</a:t>
            </a:r>
          </a:p>
          <a:p>
            <a:pPr lvl="1"/>
            <a:r>
              <a:rPr lang="sv-SE" dirty="0"/>
              <a:t>Difosfat (DP)</a:t>
            </a:r>
          </a:p>
          <a:p>
            <a:pPr lvl="1"/>
            <a:r>
              <a:rPr lang="sv-SE" dirty="0"/>
              <a:t>Trifosfat (TP) </a:t>
            </a:r>
          </a:p>
        </p:txBody>
      </p:sp>
      <p:pic>
        <p:nvPicPr>
          <p:cNvPr id="11268" name="Picture 4" descr="Adenosinmonofosfat, en nukleotid, bildas genom att adenosin och fosfat kondenseras. ">
            <a:extLst>
              <a:ext uri="{FF2B5EF4-FFF2-40B4-BE49-F238E27FC236}">
                <a16:creationId xmlns:a16="http://schemas.microsoft.com/office/drawing/2014/main" id="{1554755A-1AA4-E18A-380A-A0E5F54B6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4001294"/>
            <a:ext cx="87534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416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87C21D-E925-78C5-46C7-D734CEF83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DNA-strängen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7324BF-31CD-0E4B-39F3-6907C46BB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DNA-strängen börjar från 5’ – änden och slutar i 3’ – änden: </a:t>
            </a:r>
          </a:p>
        </p:txBody>
      </p:sp>
    </p:spTree>
    <p:extLst>
      <p:ext uri="{BB962C8B-B14F-4D97-AF65-F5344CB8AC3E}">
        <p14:creationId xmlns:p14="http://schemas.microsoft.com/office/powerpoint/2010/main" val="2222296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86446-D198-8483-894C-B7075BFE7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653"/>
            <a:ext cx="7350125" cy="1325563"/>
          </a:xfrm>
        </p:spPr>
        <p:txBody>
          <a:bodyPr/>
          <a:lstStyle/>
          <a:p>
            <a:r>
              <a:rPr lang="sv-SE" dirty="0"/>
              <a:t>DNA-molekylen (dubbelsträngad)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923D80-B663-412D-D801-E5E61A7A4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813" y="2032658"/>
            <a:ext cx="6321725" cy="4566549"/>
          </a:xfrm>
        </p:spPr>
        <p:txBody>
          <a:bodyPr>
            <a:normAutofit/>
          </a:bodyPr>
          <a:lstStyle/>
          <a:p>
            <a:r>
              <a:rPr lang="sv-SE" dirty="0"/>
              <a:t>En DNA-molekyl består av två strängar som binds till varandra genom:</a:t>
            </a:r>
          </a:p>
          <a:p>
            <a:pPr lvl="1"/>
            <a:r>
              <a:rPr lang="sv-SE" dirty="0"/>
              <a:t>Hydrofoba effekten av kvävebaserna </a:t>
            </a:r>
          </a:p>
          <a:p>
            <a:pPr lvl="1"/>
            <a:r>
              <a:rPr lang="sv-SE" dirty="0"/>
              <a:t>Vätebindningar </a:t>
            </a:r>
          </a:p>
          <a:p>
            <a:r>
              <a:rPr lang="sv-SE" dirty="0"/>
              <a:t>Avståndet mellan nukleotidsträngarna ger precis plats för två kvävebaser: </a:t>
            </a:r>
          </a:p>
          <a:p>
            <a:pPr lvl="1"/>
            <a:r>
              <a:rPr lang="sv-SE" dirty="0"/>
              <a:t>A binds alltid till T (två vätebindningar)</a:t>
            </a:r>
          </a:p>
          <a:p>
            <a:pPr lvl="1"/>
            <a:r>
              <a:rPr lang="sv-SE" dirty="0"/>
              <a:t>C binds alltid till G (tre vätebindningar) </a:t>
            </a:r>
          </a:p>
          <a:p>
            <a:r>
              <a:rPr lang="sv-SE" dirty="0"/>
              <a:t>Antiparallella strängarna som är komplementära </a:t>
            </a:r>
          </a:p>
          <a:p>
            <a:endParaRPr lang="sv-SE" dirty="0"/>
          </a:p>
        </p:txBody>
      </p:sp>
      <p:pic>
        <p:nvPicPr>
          <p:cNvPr id="12292" name="Picture 4" descr="DNA i olika former - Magnus Ehingers undervisning">
            <a:extLst>
              <a:ext uri="{FF2B5EF4-FFF2-40B4-BE49-F238E27FC236}">
                <a16:creationId xmlns:a16="http://schemas.microsoft.com/office/drawing/2014/main" id="{821D328D-EB0C-1DED-D7CC-76A55829A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0"/>
            <a:ext cx="4003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260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4F4D29-11F4-EFFD-6DE3-AAB525C51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RNA-molekylen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61038A-478E-CD3C-4360-F495B0A98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Enkelsträngad men kan veckas genom kvävebasparning från ett ställe till ett annat ställe på molekylen  </a:t>
            </a:r>
          </a:p>
          <a:p>
            <a:r>
              <a:rPr lang="sv-SE" dirty="0"/>
              <a:t>Tre typer av RNA-molekyler: </a:t>
            </a:r>
          </a:p>
          <a:p>
            <a:pPr lvl="1"/>
            <a:r>
              <a:rPr lang="sv-SE" dirty="0"/>
              <a:t>mRNA (</a:t>
            </a:r>
            <a:r>
              <a:rPr lang="sv-SE" dirty="0" err="1"/>
              <a:t>messenger</a:t>
            </a:r>
            <a:r>
              <a:rPr lang="sv-SE" dirty="0"/>
              <a:t>): budbärar-RNA som överförs informationen från DNA till ribosomer för proteinsyntesen </a:t>
            </a:r>
          </a:p>
          <a:p>
            <a:pPr lvl="1"/>
            <a:r>
              <a:rPr lang="sv-SE" dirty="0" err="1"/>
              <a:t>tRNA</a:t>
            </a:r>
            <a:r>
              <a:rPr lang="sv-SE" dirty="0"/>
              <a:t> (transfer): transport-RNA som binds aminosyror och transporteras de till ribosomer under proteinsyntesen </a:t>
            </a:r>
          </a:p>
          <a:p>
            <a:pPr lvl="1"/>
            <a:r>
              <a:rPr lang="sv-SE" dirty="0" err="1"/>
              <a:t>rRNA</a:t>
            </a:r>
            <a:r>
              <a:rPr lang="sv-SE" dirty="0"/>
              <a:t> (</a:t>
            </a:r>
            <a:r>
              <a:rPr lang="sv-SE" dirty="0" err="1"/>
              <a:t>ribosomal</a:t>
            </a:r>
            <a:r>
              <a:rPr lang="sv-SE" dirty="0"/>
              <a:t>): </a:t>
            </a:r>
            <a:r>
              <a:rPr lang="sv-SE" dirty="0" err="1"/>
              <a:t>ribosomalt</a:t>
            </a:r>
            <a:r>
              <a:rPr lang="sv-SE" dirty="0"/>
              <a:t>-RNA som bygger upp </a:t>
            </a:r>
            <a:r>
              <a:rPr lang="sv-SE" dirty="0" err="1"/>
              <a:t>ribosomerna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5899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0179B9-0713-AF10-E15A-8FA2E1595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A7C0BF-6692-A636-F55B-319BCFF93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s. 249 #10 – 26</a:t>
            </a:r>
          </a:p>
        </p:txBody>
      </p:sp>
    </p:spTree>
    <p:extLst>
      <p:ext uri="{BB962C8B-B14F-4D97-AF65-F5344CB8AC3E}">
        <p14:creationId xmlns:p14="http://schemas.microsoft.com/office/powerpoint/2010/main" val="240941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8B92A3-81D6-C700-02C5-73215C417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Proteiners Funktioner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32B840-C820-3DDB-B528-33AB0BBBC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282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4556D4-8D41-E5F9-68F3-F4DC6E6A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Aminosyror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7E0A11-0172-AD00-6469-D6B451629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20 aminosyror i proteiner </a:t>
            </a:r>
          </a:p>
          <a:p>
            <a:r>
              <a:rPr lang="sv-SE" dirty="0"/>
              <a:t>8 kallas för essentiella aminosyror – människor måste få in via kosten </a:t>
            </a:r>
          </a:p>
          <a:p>
            <a:r>
              <a:rPr lang="sv-SE" dirty="0"/>
              <a:t>Varje aminosyra uppbyggd av: en aminogrupp och en karboxylgrupp: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57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9FFBDC-7AD7-0000-6813-C0B92C9F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Sidogrupp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56028A-DB17-424E-D920-AA38E7A0C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967376" cy="5032375"/>
          </a:xfrm>
        </p:spPr>
        <p:txBody>
          <a:bodyPr>
            <a:normAutofit/>
          </a:bodyPr>
          <a:lstStyle/>
          <a:p>
            <a:r>
              <a:rPr lang="sv-SE" dirty="0"/>
              <a:t>Det finns 20 aminosyror, därför finns det 20 olika sidogrupper </a:t>
            </a:r>
          </a:p>
          <a:p>
            <a:r>
              <a:rPr lang="sv-SE" dirty="0"/>
              <a:t>Sidogrupper ger aminosyran sina specifika egenskaper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 algn="r">
              <a:buNone/>
            </a:pPr>
            <a:r>
              <a:rPr lang="sv-SE" dirty="0"/>
              <a:t>s.369</a:t>
            </a:r>
          </a:p>
        </p:txBody>
      </p:sp>
      <p:pic>
        <p:nvPicPr>
          <p:cNvPr id="8" name="Bildobjekt 7" descr="En bild som visar text, papper, handskrift, Pappersprodukt&#10;&#10;Automatiskt genererad beskrivning">
            <a:extLst>
              <a:ext uri="{FF2B5EF4-FFF2-40B4-BE49-F238E27FC236}">
                <a16:creationId xmlns:a16="http://schemas.microsoft.com/office/drawing/2014/main" id="{3AE63922-37AF-EE47-11B6-511CD6CCE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0" t="12327" r="8063" b="17485"/>
          <a:stretch/>
        </p:blipFill>
        <p:spPr>
          <a:xfrm>
            <a:off x="6153510" y="0"/>
            <a:ext cx="6038490" cy="68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4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03820B-5507-EFD5-B53D-D1D94738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Aminosyrors Protolys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542D16-5107-160C-ED2E-CCA34ED93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03917"/>
            <a:ext cx="10515600" cy="2873046"/>
          </a:xfrm>
        </p:spPr>
        <p:txBody>
          <a:bodyPr/>
          <a:lstStyle/>
          <a:p>
            <a:r>
              <a:rPr lang="sv-SE" dirty="0"/>
              <a:t>Aminogruppen har basiska egenskaper </a:t>
            </a:r>
          </a:p>
          <a:p>
            <a:r>
              <a:rPr lang="sv-SE" dirty="0"/>
              <a:t>Karboxylgruppen har sura egenskaper </a:t>
            </a:r>
          </a:p>
          <a:p>
            <a:r>
              <a:rPr lang="sv-SE" dirty="0"/>
              <a:t>I en neutral vattenlösning blir aminosyror både positiv och negativ laddade </a:t>
            </a:r>
          </a:p>
          <a:p>
            <a:pPr lvl="1"/>
            <a:r>
              <a:rPr lang="sv-SE" dirty="0"/>
              <a:t>Det kallas för </a:t>
            </a:r>
            <a:r>
              <a:rPr lang="sv-SE" i="1" dirty="0"/>
              <a:t>amfojoner</a:t>
            </a:r>
          </a:p>
          <a:p>
            <a:r>
              <a:rPr lang="sv-SE" dirty="0"/>
              <a:t>Beroende på en lösnings pH-värde, ändras aminosyrans laddning  </a:t>
            </a:r>
          </a:p>
        </p:txBody>
      </p:sp>
      <p:pic>
        <p:nvPicPr>
          <p:cNvPr id="2050" name="Picture 2" descr="Hur många aminosyror finns det egentligen? - Magnus Ehingers undervisning">
            <a:extLst>
              <a:ext uri="{FF2B5EF4-FFF2-40B4-BE49-F238E27FC236}">
                <a16:creationId xmlns:a16="http://schemas.microsoft.com/office/drawing/2014/main" id="{2D5843B6-699F-347A-6821-864A7225F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07"/>
          <a:stretch/>
        </p:blipFill>
        <p:spPr bwMode="auto">
          <a:xfrm>
            <a:off x="4422742" y="1472620"/>
            <a:ext cx="3346516" cy="183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59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1018A4-B2EB-63F5-38A7-C910BA2C8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Peptidbindningar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3BE97E-2F57-3A5B-F63E-67CA6ECCF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9718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4B3CBD-5AC8-2292-813F-D0465B49B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Resonansform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DEB188-A83F-8D28-D656-AC289C6BC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/>
          <a:lstStyle/>
          <a:p>
            <a:r>
              <a:rPr lang="sv-SE" dirty="0"/>
              <a:t>Peptidbindningar har dubbelbindning karaktär tack vare resonans</a:t>
            </a:r>
          </a:p>
          <a:p>
            <a:r>
              <a:rPr lang="sv-SE" dirty="0"/>
              <a:t>Det begränsar vridbarhet och ger en viss stelhet i peptidkedjan  </a:t>
            </a:r>
          </a:p>
        </p:txBody>
      </p:sp>
      <p:pic>
        <p:nvPicPr>
          <p:cNvPr id="3074" name="Picture 2" descr="Peptidbindningen har drag av dubbelbindning - Magnus Ehingers undervisning">
            <a:extLst>
              <a:ext uri="{FF2B5EF4-FFF2-40B4-BE49-F238E27FC236}">
                <a16:creationId xmlns:a16="http://schemas.microsoft.com/office/drawing/2014/main" id="{65A8DD88-6253-EF46-406E-D4EDA4658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664" y="1428872"/>
            <a:ext cx="6998671" cy="145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22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450D03-5E3E-362E-50CA-65882BA8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Strukturnivåer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60678E-212D-3B21-80BB-5E94F11AB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Ett protein består av en eller flera polypeptider och har en bestämd struktur </a:t>
            </a:r>
          </a:p>
          <a:p>
            <a:r>
              <a:rPr lang="sv-SE" dirty="0"/>
              <a:t>Den bestämd struktur bildas i fyra olika strukturnivåer: </a:t>
            </a:r>
          </a:p>
          <a:p>
            <a:pPr lvl="1"/>
            <a:r>
              <a:rPr lang="sv-SE" dirty="0"/>
              <a:t>Primärstruktur </a:t>
            </a:r>
          </a:p>
          <a:p>
            <a:pPr lvl="1"/>
            <a:r>
              <a:rPr lang="sv-SE" dirty="0"/>
              <a:t>Sekundärstruktur </a:t>
            </a:r>
          </a:p>
          <a:p>
            <a:pPr lvl="1"/>
            <a:r>
              <a:rPr lang="sv-SE" dirty="0"/>
              <a:t>Tertiärstruktur</a:t>
            </a:r>
          </a:p>
          <a:p>
            <a:pPr lvl="1"/>
            <a:r>
              <a:rPr lang="sv-SE" dirty="0"/>
              <a:t>Kvartärstruktur </a:t>
            </a:r>
          </a:p>
          <a:p>
            <a:endParaRPr lang="sv-SE" dirty="0"/>
          </a:p>
        </p:txBody>
      </p:sp>
      <p:pic>
        <p:nvPicPr>
          <p:cNvPr id="4" name="Picture 2" descr="Four levels of Protein Structure">
            <a:extLst>
              <a:ext uri="{FF2B5EF4-FFF2-40B4-BE49-F238E27FC236}">
                <a16:creationId xmlns:a16="http://schemas.microsoft.com/office/drawing/2014/main" id="{AAA6A6B7-B822-A0E3-60B7-F85951223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077" y="3324915"/>
            <a:ext cx="5652636" cy="332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014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4276</TotalTime>
  <Words>769</Words>
  <Application>Microsoft Office PowerPoint</Application>
  <PresentationFormat>Bredbild</PresentationFormat>
  <Paragraphs>136</Paragraphs>
  <Slides>25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Office-tema</vt:lpstr>
      <vt:lpstr>Kemi 2</vt:lpstr>
      <vt:lpstr>Proteiner </vt:lpstr>
      <vt:lpstr>Proteiners Funktioner </vt:lpstr>
      <vt:lpstr>Aminosyror </vt:lpstr>
      <vt:lpstr>Sidogrupp </vt:lpstr>
      <vt:lpstr>Aminosyrors Protolys </vt:lpstr>
      <vt:lpstr>Peptidbindningar</vt:lpstr>
      <vt:lpstr>Resonansform </vt:lpstr>
      <vt:lpstr>Strukturnivåer </vt:lpstr>
      <vt:lpstr>Primärstruktur </vt:lpstr>
      <vt:lpstr>Sekundärstruktur </vt:lpstr>
      <vt:lpstr>PowerPoint-presentation</vt:lpstr>
      <vt:lpstr>PowerPoint-presentation</vt:lpstr>
      <vt:lpstr>Tertiärstruktur</vt:lpstr>
      <vt:lpstr>PowerPoint-presentation</vt:lpstr>
      <vt:lpstr>PowerPoint-presentation</vt:lpstr>
      <vt:lpstr>Kvartärstruktur</vt:lpstr>
      <vt:lpstr>Denaturering </vt:lpstr>
      <vt:lpstr>Nukleinsyror </vt:lpstr>
      <vt:lpstr>Nukleotider </vt:lpstr>
      <vt:lpstr>Nukleotider </vt:lpstr>
      <vt:lpstr>DNA-strängen</vt:lpstr>
      <vt:lpstr>DNA-molekylen (dubbelsträngad) </vt:lpstr>
      <vt:lpstr>RNA-molekylen </vt:lpstr>
      <vt:lpstr>Övningar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2024-11-10T13:28:57Z</dcterms:created>
  <dcterms:modified xsi:type="dcterms:W3CDTF">2024-11-20T10:43:17Z</dcterms:modified>
</cp:coreProperties>
</file>